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60" r:id="rId4"/>
  </p:sldIdLst>
  <p:sldSz cx="6858000" cy="9144000" type="screen4x3"/>
  <p:notesSz cx="6858000" cy="9144000"/>
  <p:defaultTextStyle>
    <a:defPPr>
      <a:defRPr lang="en-US"/>
    </a:defPPr>
    <a:lvl1pPr marL="0" algn="l" defTabSz="3108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10850" algn="l" defTabSz="3108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21701" algn="l" defTabSz="3108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32551" algn="l" defTabSz="3108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43401" algn="l" defTabSz="3108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54251" algn="l" defTabSz="3108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65102" algn="l" defTabSz="3108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75952" algn="l" defTabSz="3108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86802" algn="l" defTabSz="3108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4" d="100"/>
          <a:sy n="84" d="100"/>
        </p:scale>
        <p:origin x="1620" y="-13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5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2100"/>
            </a:lvl1pPr>
            <a:lvl2pPr marL="399785" indent="0" algn="ctr">
              <a:buNone/>
              <a:defRPr sz="1700"/>
            </a:lvl2pPr>
            <a:lvl3pPr marL="799569" indent="0" algn="ctr">
              <a:buNone/>
              <a:defRPr sz="1600"/>
            </a:lvl3pPr>
            <a:lvl4pPr marL="1199354" indent="0" algn="ctr">
              <a:buNone/>
              <a:defRPr sz="1400"/>
            </a:lvl4pPr>
            <a:lvl5pPr marL="1599138" indent="0" algn="ctr">
              <a:buNone/>
              <a:defRPr sz="1400"/>
            </a:lvl5pPr>
            <a:lvl6pPr marL="1998923" indent="0" algn="ctr">
              <a:buNone/>
              <a:defRPr sz="1400"/>
            </a:lvl6pPr>
            <a:lvl7pPr marL="2398708" indent="0" algn="ctr">
              <a:buNone/>
              <a:defRPr sz="1400"/>
            </a:lvl7pPr>
            <a:lvl8pPr marL="2798492" indent="0" algn="ctr">
              <a:buNone/>
              <a:defRPr sz="1400"/>
            </a:lvl8pPr>
            <a:lvl9pPr marL="3198276" indent="0" algn="ctr">
              <a:buNone/>
              <a:defRPr sz="14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21A1-C12E-4341-8477-C4B5FD2E9D32}" type="datetimeFigureOut">
              <a:rPr lang="x-none" smtClean="0"/>
              <a:t>23/12/2021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0129-F046-4B91-9193-455658B9BC1C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2500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21A1-C12E-4341-8477-C4B5FD2E9D32}" type="datetimeFigureOut">
              <a:rPr lang="x-none" smtClean="0"/>
              <a:t>23/12/2021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0129-F046-4B91-9193-455658B9BC1C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344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486836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90" y="486836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21A1-C12E-4341-8477-C4B5FD2E9D32}" type="datetimeFigureOut">
              <a:rPr lang="x-none" smtClean="0"/>
              <a:t>23/12/2021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0129-F046-4B91-9193-455658B9BC1C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93391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6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600"/>
            </a:lvl1pPr>
            <a:lvl2pPr marL="304775" indent="0" algn="ctr">
              <a:buNone/>
              <a:defRPr sz="1333"/>
            </a:lvl2pPr>
            <a:lvl3pPr marL="609551" indent="0" algn="ctr">
              <a:buNone/>
              <a:defRPr sz="1200"/>
            </a:lvl3pPr>
            <a:lvl4pPr marL="914326" indent="0" algn="ctr">
              <a:buNone/>
              <a:defRPr sz="1067"/>
            </a:lvl4pPr>
            <a:lvl5pPr marL="1219102" indent="0" algn="ctr">
              <a:buNone/>
              <a:defRPr sz="1067"/>
            </a:lvl5pPr>
            <a:lvl6pPr marL="1523877" indent="0" algn="ctr">
              <a:buNone/>
              <a:defRPr sz="1067"/>
            </a:lvl6pPr>
            <a:lvl7pPr marL="1828653" indent="0" algn="ctr">
              <a:buNone/>
              <a:defRPr sz="1067"/>
            </a:lvl7pPr>
            <a:lvl8pPr marL="2133427" indent="0" algn="ctr">
              <a:buNone/>
              <a:defRPr sz="1067"/>
            </a:lvl8pPr>
            <a:lvl9pPr marL="2438203" indent="0" algn="ctr">
              <a:buNone/>
              <a:defRPr sz="10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21A1-C12E-4341-8477-C4B5FD2E9D32}" type="datetimeFigureOut">
              <a:rPr lang="x-none" smtClean="0"/>
              <a:t>23/12/2021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0129-F046-4B91-9193-455658B9BC1C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68625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21A1-C12E-4341-8477-C4B5FD2E9D32}" type="datetimeFigureOut">
              <a:rPr lang="x-none" smtClean="0"/>
              <a:t>23/12/2021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0129-F046-4B91-9193-455658B9BC1C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94842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5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0477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2pPr>
            <a:lvl3pPr marL="6095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1432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4pPr>
            <a:lvl5pPr marL="1219102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5pPr>
            <a:lvl6pPr marL="1523877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6pPr>
            <a:lvl7pPr marL="1828653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7pPr>
            <a:lvl8pPr marL="2133427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8pPr>
            <a:lvl9pPr marL="2438203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21A1-C12E-4341-8477-C4B5FD2E9D32}" type="datetimeFigureOut">
              <a:rPr lang="x-none" smtClean="0"/>
              <a:t>23/12/2021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0129-F046-4B91-9193-455658B9BC1C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7063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21A1-C12E-4341-8477-C4B5FD2E9D32}" type="datetimeFigureOut">
              <a:rPr lang="x-none" smtClean="0"/>
              <a:t>23/12/2021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0129-F046-4B91-9193-455658B9BC1C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52200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1"/>
            <a:ext cx="2901255" cy="1098549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75" indent="0">
              <a:buNone/>
              <a:defRPr sz="1333" b="1"/>
            </a:lvl2pPr>
            <a:lvl3pPr marL="609551" indent="0">
              <a:buNone/>
              <a:defRPr sz="1200" b="1"/>
            </a:lvl3pPr>
            <a:lvl4pPr marL="914326" indent="0">
              <a:buNone/>
              <a:defRPr sz="1067" b="1"/>
            </a:lvl4pPr>
            <a:lvl5pPr marL="1219102" indent="0">
              <a:buNone/>
              <a:defRPr sz="1067" b="1"/>
            </a:lvl5pPr>
            <a:lvl6pPr marL="1523877" indent="0">
              <a:buNone/>
              <a:defRPr sz="1067" b="1"/>
            </a:lvl6pPr>
            <a:lvl7pPr marL="1828653" indent="0">
              <a:buNone/>
              <a:defRPr sz="1067" b="1"/>
            </a:lvl7pPr>
            <a:lvl8pPr marL="2133427" indent="0">
              <a:buNone/>
              <a:defRPr sz="1067" b="1"/>
            </a:lvl8pPr>
            <a:lvl9pPr marL="2438203" indent="0">
              <a:buNone/>
              <a:defRPr sz="106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75" indent="0">
              <a:buNone/>
              <a:defRPr sz="1333" b="1"/>
            </a:lvl2pPr>
            <a:lvl3pPr marL="609551" indent="0">
              <a:buNone/>
              <a:defRPr sz="1200" b="1"/>
            </a:lvl3pPr>
            <a:lvl4pPr marL="914326" indent="0">
              <a:buNone/>
              <a:defRPr sz="1067" b="1"/>
            </a:lvl4pPr>
            <a:lvl5pPr marL="1219102" indent="0">
              <a:buNone/>
              <a:defRPr sz="1067" b="1"/>
            </a:lvl5pPr>
            <a:lvl6pPr marL="1523877" indent="0">
              <a:buNone/>
              <a:defRPr sz="1067" b="1"/>
            </a:lvl6pPr>
            <a:lvl7pPr marL="1828653" indent="0">
              <a:buNone/>
              <a:defRPr sz="1067" b="1"/>
            </a:lvl7pPr>
            <a:lvl8pPr marL="2133427" indent="0">
              <a:buNone/>
              <a:defRPr sz="1067" b="1"/>
            </a:lvl8pPr>
            <a:lvl9pPr marL="2438203" indent="0">
              <a:buNone/>
              <a:defRPr sz="106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21A1-C12E-4341-8477-C4B5FD2E9D32}" type="datetimeFigureOut">
              <a:rPr lang="x-none" smtClean="0"/>
              <a:t>23/12/2021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0129-F046-4B91-9193-455658B9BC1C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42242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21A1-C12E-4341-8477-C4B5FD2E9D32}" type="datetimeFigureOut">
              <a:rPr lang="x-none" smtClean="0"/>
              <a:t>23/12/2021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0129-F046-4B91-9193-455658B9BC1C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75082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21A1-C12E-4341-8477-C4B5FD2E9D32}" type="datetimeFigureOut">
              <a:rPr lang="x-none" smtClean="0"/>
              <a:t>23/12/2021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0129-F046-4B91-9193-455658B9BC1C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4138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69"/>
            <a:ext cx="3471862" cy="6498167"/>
          </a:xfrm>
        </p:spPr>
        <p:txBody>
          <a:bodyPr/>
          <a:lstStyle>
            <a:lvl1pPr>
              <a:defRPr sz="2133"/>
            </a:lvl1pPr>
            <a:lvl2pPr>
              <a:defRPr sz="1866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8"/>
          </a:xfrm>
        </p:spPr>
        <p:txBody>
          <a:bodyPr/>
          <a:lstStyle>
            <a:lvl1pPr marL="0" indent="0">
              <a:buNone/>
              <a:defRPr sz="1067"/>
            </a:lvl1pPr>
            <a:lvl2pPr marL="304775" indent="0">
              <a:buNone/>
              <a:defRPr sz="934"/>
            </a:lvl2pPr>
            <a:lvl3pPr marL="609551" indent="0">
              <a:buNone/>
              <a:defRPr sz="800"/>
            </a:lvl3pPr>
            <a:lvl4pPr marL="914326" indent="0">
              <a:buNone/>
              <a:defRPr sz="667"/>
            </a:lvl4pPr>
            <a:lvl5pPr marL="1219102" indent="0">
              <a:buNone/>
              <a:defRPr sz="667"/>
            </a:lvl5pPr>
            <a:lvl6pPr marL="1523877" indent="0">
              <a:buNone/>
              <a:defRPr sz="667"/>
            </a:lvl6pPr>
            <a:lvl7pPr marL="1828653" indent="0">
              <a:buNone/>
              <a:defRPr sz="667"/>
            </a:lvl7pPr>
            <a:lvl8pPr marL="2133427" indent="0">
              <a:buNone/>
              <a:defRPr sz="667"/>
            </a:lvl8pPr>
            <a:lvl9pPr marL="2438203" indent="0">
              <a:buNone/>
              <a:defRPr sz="6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21A1-C12E-4341-8477-C4B5FD2E9D32}" type="datetimeFigureOut">
              <a:rPr lang="x-none" smtClean="0"/>
              <a:t>23/12/2021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0129-F046-4B91-9193-455658B9BC1C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1695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21A1-C12E-4341-8477-C4B5FD2E9D32}" type="datetimeFigureOut">
              <a:rPr lang="x-none" smtClean="0"/>
              <a:t>23/12/2021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0129-F046-4B91-9193-455658B9BC1C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1250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69"/>
            <a:ext cx="3471862" cy="6498167"/>
          </a:xfrm>
        </p:spPr>
        <p:txBody>
          <a:bodyPr anchor="t"/>
          <a:lstStyle>
            <a:lvl1pPr marL="0" indent="0">
              <a:buNone/>
              <a:defRPr sz="2133"/>
            </a:lvl1pPr>
            <a:lvl2pPr marL="304775" indent="0">
              <a:buNone/>
              <a:defRPr sz="1866"/>
            </a:lvl2pPr>
            <a:lvl3pPr marL="609551" indent="0">
              <a:buNone/>
              <a:defRPr sz="1600"/>
            </a:lvl3pPr>
            <a:lvl4pPr marL="914326" indent="0">
              <a:buNone/>
              <a:defRPr sz="1333"/>
            </a:lvl4pPr>
            <a:lvl5pPr marL="1219102" indent="0">
              <a:buNone/>
              <a:defRPr sz="1333"/>
            </a:lvl5pPr>
            <a:lvl6pPr marL="1523877" indent="0">
              <a:buNone/>
              <a:defRPr sz="1333"/>
            </a:lvl6pPr>
            <a:lvl7pPr marL="1828653" indent="0">
              <a:buNone/>
              <a:defRPr sz="1333"/>
            </a:lvl7pPr>
            <a:lvl8pPr marL="2133427" indent="0">
              <a:buNone/>
              <a:defRPr sz="1333"/>
            </a:lvl8pPr>
            <a:lvl9pPr marL="2438203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8"/>
          </a:xfrm>
        </p:spPr>
        <p:txBody>
          <a:bodyPr/>
          <a:lstStyle>
            <a:lvl1pPr marL="0" indent="0">
              <a:buNone/>
              <a:defRPr sz="1067"/>
            </a:lvl1pPr>
            <a:lvl2pPr marL="304775" indent="0">
              <a:buNone/>
              <a:defRPr sz="934"/>
            </a:lvl2pPr>
            <a:lvl3pPr marL="609551" indent="0">
              <a:buNone/>
              <a:defRPr sz="800"/>
            </a:lvl3pPr>
            <a:lvl4pPr marL="914326" indent="0">
              <a:buNone/>
              <a:defRPr sz="667"/>
            </a:lvl4pPr>
            <a:lvl5pPr marL="1219102" indent="0">
              <a:buNone/>
              <a:defRPr sz="667"/>
            </a:lvl5pPr>
            <a:lvl6pPr marL="1523877" indent="0">
              <a:buNone/>
              <a:defRPr sz="667"/>
            </a:lvl6pPr>
            <a:lvl7pPr marL="1828653" indent="0">
              <a:buNone/>
              <a:defRPr sz="667"/>
            </a:lvl7pPr>
            <a:lvl8pPr marL="2133427" indent="0">
              <a:buNone/>
              <a:defRPr sz="667"/>
            </a:lvl8pPr>
            <a:lvl9pPr marL="2438203" indent="0">
              <a:buNone/>
              <a:defRPr sz="6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21A1-C12E-4341-8477-C4B5FD2E9D32}" type="datetimeFigureOut">
              <a:rPr lang="x-none" smtClean="0"/>
              <a:t>23/12/2021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0129-F046-4B91-9193-455658B9BC1C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05947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21A1-C12E-4341-8477-C4B5FD2E9D32}" type="datetimeFigureOut">
              <a:rPr lang="x-none" smtClean="0"/>
              <a:t>23/12/2021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0129-F046-4B91-9193-455658B9BC1C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79792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21A1-C12E-4341-8477-C4B5FD2E9D32}" type="datetimeFigureOut">
              <a:rPr lang="x-none" smtClean="0"/>
              <a:t>23/12/2021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0129-F046-4B91-9193-455658B9BC1C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2955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5"/>
            <a:ext cx="5915026" cy="3803650"/>
          </a:xfrm>
        </p:spPr>
        <p:txBody>
          <a:bodyPr anchor="b"/>
          <a:lstStyle>
            <a:lvl1pPr>
              <a:defRPr sz="5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6" cy="2000250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997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995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1993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991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989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987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984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982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21A1-C12E-4341-8477-C4B5FD2E9D32}" type="datetimeFigureOut">
              <a:rPr lang="x-none" smtClean="0"/>
              <a:t>23/12/2021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0129-F046-4B91-9193-455658B9BC1C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568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8"/>
            <a:ext cx="2914650" cy="58017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8"/>
            <a:ext cx="2914650" cy="58017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21A1-C12E-4341-8477-C4B5FD2E9D32}" type="datetimeFigureOut">
              <a:rPr lang="x-none" smtClean="0"/>
              <a:t>23/12/2021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0129-F046-4B91-9193-455658B9BC1C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9913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0" y="486835"/>
            <a:ext cx="5915026" cy="176741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2"/>
            <a:ext cx="2901256" cy="109854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9785" indent="0">
              <a:buNone/>
              <a:defRPr sz="1700" b="1"/>
            </a:lvl2pPr>
            <a:lvl3pPr marL="799569" indent="0">
              <a:buNone/>
              <a:defRPr sz="1600" b="1"/>
            </a:lvl3pPr>
            <a:lvl4pPr marL="1199354" indent="0">
              <a:buNone/>
              <a:defRPr sz="1400" b="1"/>
            </a:lvl4pPr>
            <a:lvl5pPr marL="1599138" indent="0">
              <a:buNone/>
              <a:defRPr sz="1400" b="1"/>
            </a:lvl5pPr>
            <a:lvl6pPr marL="1998923" indent="0">
              <a:buNone/>
              <a:defRPr sz="1400" b="1"/>
            </a:lvl6pPr>
            <a:lvl7pPr marL="2398708" indent="0">
              <a:buNone/>
              <a:defRPr sz="1400" b="1"/>
            </a:lvl7pPr>
            <a:lvl8pPr marL="2798492" indent="0">
              <a:buNone/>
              <a:defRPr sz="1400" b="1"/>
            </a:lvl8pPr>
            <a:lvl9pPr marL="3198276" indent="0">
              <a:buNone/>
              <a:defRPr sz="1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1"/>
            <a:ext cx="2901256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6" y="2241552"/>
            <a:ext cx="2915543" cy="109854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9785" indent="0">
              <a:buNone/>
              <a:defRPr sz="1700" b="1"/>
            </a:lvl2pPr>
            <a:lvl3pPr marL="799569" indent="0">
              <a:buNone/>
              <a:defRPr sz="1600" b="1"/>
            </a:lvl3pPr>
            <a:lvl4pPr marL="1199354" indent="0">
              <a:buNone/>
              <a:defRPr sz="1400" b="1"/>
            </a:lvl4pPr>
            <a:lvl5pPr marL="1599138" indent="0">
              <a:buNone/>
              <a:defRPr sz="1400" b="1"/>
            </a:lvl5pPr>
            <a:lvl6pPr marL="1998923" indent="0">
              <a:buNone/>
              <a:defRPr sz="1400" b="1"/>
            </a:lvl6pPr>
            <a:lvl7pPr marL="2398708" indent="0">
              <a:buNone/>
              <a:defRPr sz="1400" b="1"/>
            </a:lvl7pPr>
            <a:lvl8pPr marL="2798492" indent="0">
              <a:buNone/>
              <a:defRPr sz="1400" b="1"/>
            </a:lvl8pPr>
            <a:lvl9pPr marL="3198276" indent="0">
              <a:buNone/>
              <a:defRPr sz="1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6" y="3340101"/>
            <a:ext cx="2915543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21A1-C12E-4341-8477-C4B5FD2E9D32}" type="datetimeFigureOut">
              <a:rPr lang="x-none" smtClean="0"/>
              <a:t>23/12/2021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0129-F046-4B91-9193-455658B9BC1C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6231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21A1-C12E-4341-8477-C4B5FD2E9D32}" type="datetimeFigureOut">
              <a:rPr lang="x-none" smtClean="0"/>
              <a:t>23/12/2021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0129-F046-4B91-9193-455658B9BC1C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333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21A1-C12E-4341-8477-C4B5FD2E9D32}" type="datetimeFigureOut">
              <a:rPr lang="x-none" smtClean="0"/>
              <a:t>23/12/2021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0129-F046-4B91-9193-455658B9BC1C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8570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70"/>
            <a:ext cx="3471863" cy="64981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3"/>
            <a:ext cx="2211883" cy="5082117"/>
          </a:xfrm>
        </p:spPr>
        <p:txBody>
          <a:bodyPr/>
          <a:lstStyle>
            <a:lvl1pPr marL="0" indent="0">
              <a:buNone/>
              <a:defRPr sz="1400"/>
            </a:lvl1pPr>
            <a:lvl2pPr marL="399785" indent="0">
              <a:buNone/>
              <a:defRPr sz="1200"/>
            </a:lvl2pPr>
            <a:lvl3pPr marL="799569" indent="0">
              <a:buNone/>
              <a:defRPr sz="1000"/>
            </a:lvl3pPr>
            <a:lvl4pPr marL="1199354" indent="0">
              <a:buNone/>
              <a:defRPr sz="900"/>
            </a:lvl4pPr>
            <a:lvl5pPr marL="1599138" indent="0">
              <a:buNone/>
              <a:defRPr sz="900"/>
            </a:lvl5pPr>
            <a:lvl6pPr marL="1998923" indent="0">
              <a:buNone/>
              <a:defRPr sz="900"/>
            </a:lvl6pPr>
            <a:lvl7pPr marL="2398708" indent="0">
              <a:buNone/>
              <a:defRPr sz="900"/>
            </a:lvl7pPr>
            <a:lvl8pPr marL="2798492" indent="0">
              <a:buNone/>
              <a:defRPr sz="900"/>
            </a:lvl8pPr>
            <a:lvl9pPr marL="3198276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21A1-C12E-4341-8477-C4B5FD2E9D32}" type="datetimeFigureOut">
              <a:rPr lang="x-none" smtClean="0"/>
              <a:t>23/12/2021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0129-F046-4B91-9193-455658B9BC1C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662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70"/>
            <a:ext cx="3471863" cy="6498166"/>
          </a:xfrm>
        </p:spPr>
        <p:txBody>
          <a:bodyPr anchor="t"/>
          <a:lstStyle>
            <a:lvl1pPr marL="0" indent="0">
              <a:buNone/>
              <a:defRPr sz="2800"/>
            </a:lvl1pPr>
            <a:lvl2pPr marL="399785" indent="0">
              <a:buNone/>
              <a:defRPr sz="2400"/>
            </a:lvl2pPr>
            <a:lvl3pPr marL="799569" indent="0">
              <a:buNone/>
              <a:defRPr sz="2100"/>
            </a:lvl3pPr>
            <a:lvl4pPr marL="1199354" indent="0">
              <a:buNone/>
              <a:defRPr sz="1700"/>
            </a:lvl4pPr>
            <a:lvl5pPr marL="1599138" indent="0">
              <a:buNone/>
              <a:defRPr sz="1700"/>
            </a:lvl5pPr>
            <a:lvl6pPr marL="1998923" indent="0">
              <a:buNone/>
              <a:defRPr sz="1700"/>
            </a:lvl6pPr>
            <a:lvl7pPr marL="2398708" indent="0">
              <a:buNone/>
              <a:defRPr sz="1700"/>
            </a:lvl7pPr>
            <a:lvl8pPr marL="2798492" indent="0">
              <a:buNone/>
              <a:defRPr sz="1700"/>
            </a:lvl8pPr>
            <a:lvl9pPr marL="3198276" indent="0">
              <a:buNone/>
              <a:defRPr sz="17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3"/>
            <a:ext cx="2211883" cy="5082117"/>
          </a:xfrm>
        </p:spPr>
        <p:txBody>
          <a:bodyPr/>
          <a:lstStyle>
            <a:lvl1pPr marL="0" indent="0">
              <a:buNone/>
              <a:defRPr sz="1400"/>
            </a:lvl1pPr>
            <a:lvl2pPr marL="399785" indent="0">
              <a:buNone/>
              <a:defRPr sz="1200"/>
            </a:lvl2pPr>
            <a:lvl3pPr marL="799569" indent="0">
              <a:buNone/>
              <a:defRPr sz="1000"/>
            </a:lvl3pPr>
            <a:lvl4pPr marL="1199354" indent="0">
              <a:buNone/>
              <a:defRPr sz="900"/>
            </a:lvl4pPr>
            <a:lvl5pPr marL="1599138" indent="0">
              <a:buNone/>
              <a:defRPr sz="900"/>
            </a:lvl5pPr>
            <a:lvl6pPr marL="1998923" indent="0">
              <a:buNone/>
              <a:defRPr sz="900"/>
            </a:lvl6pPr>
            <a:lvl7pPr marL="2398708" indent="0">
              <a:buNone/>
              <a:defRPr sz="900"/>
            </a:lvl7pPr>
            <a:lvl8pPr marL="2798492" indent="0">
              <a:buNone/>
              <a:defRPr sz="900"/>
            </a:lvl8pPr>
            <a:lvl9pPr marL="3198276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21A1-C12E-4341-8477-C4B5FD2E9D32}" type="datetimeFigureOut">
              <a:rPr lang="x-none" smtClean="0"/>
              <a:t>23/12/2021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0129-F046-4B91-9193-455658B9BC1C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8945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7" y="486835"/>
            <a:ext cx="5915026" cy="1767418"/>
          </a:xfrm>
          <a:prstGeom prst="rect">
            <a:avLst/>
          </a:prstGeom>
        </p:spPr>
        <p:txBody>
          <a:bodyPr vert="horz" lIns="62170" tIns="31085" rIns="62170" bIns="31085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7" y="2434168"/>
            <a:ext cx="5915026" cy="5801782"/>
          </a:xfrm>
          <a:prstGeom prst="rect">
            <a:avLst/>
          </a:prstGeom>
        </p:spPr>
        <p:txBody>
          <a:bodyPr vert="horz" lIns="62170" tIns="31085" rIns="62170" bIns="31085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7"/>
            <a:ext cx="1543050" cy="486834"/>
          </a:xfrm>
          <a:prstGeom prst="rect">
            <a:avLst/>
          </a:prstGeom>
        </p:spPr>
        <p:txBody>
          <a:bodyPr vert="horz" lIns="62170" tIns="31085" rIns="62170" bIns="3108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521A1-C12E-4341-8477-C4B5FD2E9D32}" type="datetimeFigureOut">
              <a:rPr lang="x-none" smtClean="0"/>
              <a:t>23/12/2021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7"/>
            <a:ext cx="2314576" cy="486834"/>
          </a:xfrm>
          <a:prstGeom prst="rect">
            <a:avLst/>
          </a:prstGeom>
        </p:spPr>
        <p:txBody>
          <a:bodyPr vert="horz" lIns="62170" tIns="31085" rIns="62170" bIns="3108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7"/>
            <a:ext cx="1543050" cy="486834"/>
          </a:xfrm>
          <a:prstGeom prst="rect">
            <a:avLst/>
          </a:prstGeom>
        </p:spPr>
        <p:txBody>
          <a:bodyPr vert="horz" lIns="62170" tIns="31085" rIns="62170" bIns="3108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70129-F046-4B91-9193-455658B9BC1C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862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99569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9892" indent="-199892" algn="l" defTabSz="799569" rtl="0" eaLnBrk="1" latinLnBrk="0" hangingPunct="1">
        <a:lnSpc>
          <a:spcPct val="90000"/>
        </a:lnSpc>
        <a:spcBef>
          <a:spcPts val="874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9677" indent="-199892" algn="l" defTabSz="799569" rtl="0" eaLnBrk="1" latinLnBrk="0" hangingPunct="1">
        <a:lnSpc>
          <a:spcPct val="90000"/>
        </a:lnSpc>
        <a:spcBef>
          <a:spcPts val="43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9461" indent="-199892" algn="l" defTabSz="799569" rtl="0" eaLnBrk="1" latinLnBrk="0" hangingPunct="1">
        <a:lnSpc>
          <a:spcPct val="90000"/>
        </a:lnSpc>
        <a:spcBef>
          <a:spcPts val="43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46" indent="-199892" algn="l" defTabSz="799569" rtl="0" eaLnBrk="1" latinLnBrk="0" hangingPunct="1">
        <a:lnSpc>
          <a:spcPct val="90000"/>
        </a:lnSpc>
        <a:spcBef>
          <a:spcPts val="43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99030" indent="-199892" algn="l" defTabSz="799569" rtl="0" eaLnBrk="1" latinLnBrk="0" hangingPunct="1">
        <a:lnSpc>
          <a:spcPct val="90000"/>
        </a:lnSpc>
        <a:spcBef>
          <a:spcPts val="43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98815" indent="-199892" algn="l" defTabSz="799569" rtl="0" eaLnBrk="1" latinLnBrk="0" hangingPunct="1">
        <a:lnSpc>
          <a:spcPct val="90000"/>
        </a:lnSpc>
        <a:spcBef>
          <a:spcPts val="43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98600" indent="-199892" algn="l" defTabSz="799569" rtl="0" eaLnBrk="1" latinLnBrk="0" hangingPunct="1">
        <a:lnSpc>
          <a:spcPct val="90000"/>
        </a:lnSpc>
        <a:spcBef>
          <a:spcPts val="43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98384" indent="-199892" algn="l" defTabSz="799569" rtl="0" eaLnBrk="1" latinLnBrk="0" hangingPunct="1">
        <a:lnSpc>
          <a:spcPct val="90000"/>
        </a:lnSpc>
        <a:spcBef>
          <a:spcPts val="43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98169" indent="-199892" algn="l" defTabSz="799569" rtl="0" eaLnBrk="1" latinLnBrk="0" hangingPunct="1">
        <a:lnSpc>
          <a:spcPct val="90000"/>
        </a:lnSpc>
        <a:spcBef>
          <a:spcPts val="43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956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9785" algn="l" defTabSz="79956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9569" algn="l" defTabSz="79956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354" algn="l" defTabSz="79956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138" algn="l" defTabSz="79956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8923" algn="l" defTabSz="79956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8708" algn="l" defTabSz="79956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8492" algn="l" defTabSz="79956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98276" algn="l" defTabSz="79956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521A1-C12E-4341-8477-C4B5FD2E9D32}" type="datetimeFigureOut">
              <a:rPr lang="x-none" smtClean="0"/>
              <a:t>23/12/2021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70129-F046-4B91-9193-455658B9BC1C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4958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09551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387" indent="-152387" algn="l" defTabSz="60955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6" kern="1200">
          <a:solidFill>
            <a:schemeClr val="tx1"/>
          </a:solidFill>
          <a:latin typeface="+mn-lt"/>
          <a:ea typeface="+mn-ea"/>
          <a:cs typeface="+mn-cs"/>
        </a:defRPr>
      </a:lvl1pPr>
      <a:lvl2pPr marL="457163" indent="-152387" algn="l" defTabSz="609551" rtl="0" eaLnBrk="1" latinLnBrk="0" hangingPunct="1">
        <a:lnSpc>
          <a:spcPct val="90000"/>
        </a:lnSpc>
        <a:spcBef>
          <a:spcPts val="33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38" indent="-152387" algn="l" defTabSz="609551" rtl="0" eaLnBrk="1" latinLnBrk="0" hangingPunct="1">
        <a:lnSpc>
          <a:spcPct val="90000"/>
        </a:lnSpc>
        <a:spcBef>
          <a:spcPts val="334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714" indent="-152387" algn="l" defTabSz="609551" rtl="0" eaLnBrk="1" latinLnBrk="0" hangingPunct="1">
        <a:lnSpc>
          <a:spcPct val="90000"/>
        </a:lnSpc>
        <a:spcBef>
          <a:spcPts val="334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89" indent="-152387" algn="l" defTabSz="609551" rtl="0" eaLnBrk="1" latinLnBrk="0" hangingPunct="1">
        <a:lnSpc>
          <a:spcPct val="90000"/>
        </a:lnSpc>
        <a:spcBef>
          <a:spcPts val="334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265" indent="-152387" algn="l" defTabSz="609551" rtl="0" eaLnBrk="1" latinLnBrk="0" hangingPunct="1">
        <a:lnSpc>
          <a:spcPct val="90000"/>
        </a:lnSpc>
        <a:spcBef>
          <a:spcPts val="334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040" indent="-152387" algn="l" defTabSz="609551" rtl="0" eaLnBrk="1" latinLnBrk="0" hangingPunct="1">
        <a:lnSpc>
          <a:spcPct val="90000"/>
        </a:lnSpc>
        <a:spcBef>
          <a:spcPts val="334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815" indent="-152387" algn="l" defTabSz="609551" rtl="0" eaLnBrk="1" latinLnBrk="0" hangingPunct="1">
        <a:lnSpc>
          <a:spcPct val="90000"/>
        </a:lnSpc>
        <a:spcBef>
          <a:spcPts val="334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591" indent="-152387" algn="l" defTabSz="609551" rtl="0" eaLnBrk="1" latinLnBrk="0" hangingPunct="1">
        <a:lnSpc>
          <a:spcPct val="90000"/>
        </a:lnSpc>
        <a:spcBef>
          <a:spcPts val="334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5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75" algn="l" defTabSz="60955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51" algn="l" defTabSz="60955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26" algn="l" defTabSz="60955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102" algn="l" defTabSz="60955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877" algn="l" defTabSz="60955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653" algn="l" defTabSz="60955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427" algn="l" defTabSz="60955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203" algn="l" defTabSz="60955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stco.asso@gmail.com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100000">
              <a:schemeClr val="accent5">
                <a:lumMod val="40000"/>
                <a:lumOff val="60000"/>
                <a:alpha val="73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2B44C5D-B516-483B-BE7E-FAA794DBF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688" y="3867185"/>
            <a:ext cx="3205995" cy="221559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287CB25-9B3E-4BCD-ADC3-6379BEEAD4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22" t="12121" r="12262" b="14588"/>
          <a:stretch/>
        </p:blipFill>
        <p:spPr>
          <a:xfrm>
            <a:off x="2322233" y="102067"/>
            <a:ext cx="2040006" cy="884635"/>
          </a:xfrm>
          <a:prstGeom prst="rect">
            <a:avLst/>
          </a:prstGeom>
          <a:noFill/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24E5CC0-A7FC-4858-AE5A-2CBEAAABE6A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834" y="119522"/>
            <a:ext cx="743049" cy="849727"/>
          </a:xfrm>
          <a:prstGeom prst="rect">
            <a:avLst/>
          </a:prstGeom>
        </p:spPr>
      </p:pic>
      <p:pic>
        <p:nvPicPr>
          <p:cNvPr id="25" name="Image 24" descr="utm bon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186" y="71360"/>
            <a:ext cx="1046814" cy="933855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0" y="1353534"/>
            <a:ext cx="6768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SOCIÉTÉ TUNISIENNE DE CHIRURGIE ONCOLOGIQUE (STCO) </a:t>
            </a: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ORGANISE S/S L’EGIDE DE LA FACULTE DE MEDECINE DE TUNIS</a:t>
            </a:r>
          </a:p>
          <a:p>
            <a:pPr algn="ctr"/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UNE </a:t>
            </a:r>
            <a:endParaRPr lang="fr-FR" sz="1400" dirty="0"/>
          </a:p>
        </p:txBody>
      </p:sp>
      <p:sp>
        <p:nvSpPr>
          <p:cNvPr id="29" name="ZoneTexte 28"/>
          <p:cNvSpPr txBox="1"/>
          <p:nvPr/>
        </p:nvSpPr>
        <p:spPr>
          <a:xfrm>
            <a:off x="0" y="2148350"/>
            <a:ext cx="6858000" cy="954107"/>
          </a:xfrm>
          <a:prstGeom prst="rect">
            <a:avLst/>
          </a:prstGeom>
          <a:gradFill flip="none" rotWithShape="1">
            <a:gsLst>
              <a:gs pos="0">
                <a:srgbClr val="0000FF">
                  <a:alpha val="11000"/>
                </a:srgbClr>
              </a:gs>
              <a:gs pos="100000">
                <a:srgbClr val="3366FF">
                  <a:alpha val="30000"/>
                </a:srgbClr>
              </a:gs>
            </a:gsLst>
            <a:lin ang="0" scaled="1"/>
            <a:tileRect/>
          </a:gradFill>
          <a:ln w="12700" cmpd="sng">
            <a:solidFill>
              <a:schemeClr val="bg1"/>
            </a:solidFill>
          </a:ln>
        </p:spPr>
        <p:txBody>
          <a:bodyPr wrap="square" rtlCol="0" anchor="ctr" anchorCtr="1">
            <a:normAutofit/>
          </a:bodyPr>
          <a:lstStyle/>
          <a:p>
            <a:pPr algn="ctr"/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MASTERCLASS DE CHIRURGIE MINI-INVASIVE</a:t>
            </a:r>
          </a:p>
          <a:p>
            <a:pPr algn="ctr"/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CANCERS </a:t>
            </a:r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GYNÉCOLOGIQUES</a:t>
            </a:r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217975" y="3342856"/>
            <a:ext cx="7050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Webinar hybride,7 JANVIER 2022, faculté de médecine de Tunis</a:t>
            </a:r>
            <a:endParaRPr lang="x-none" sz="16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BD4F0A-FD66-4A88-B2E1-B1ED02B45DA2}"/>
              </a:ext>
            </a:extLst>
          </p:cNvPr>
          <p:cNvGrpSpPr/>
          <p:nvPr/>
        </p:nvGrpSpPr>
        <p:grpSpPr>
          <a:xfrm rot="19471137">
            <a:off x="2105529" y="6855382"/>
            <a:ext cx="2342339" cy="954107"/>
            <a:chOff x="4848722" y="3338458"/>
            <a:chExt cx="2342339" cy="954107"/>
          </a:xfrm>
        </p:grpSpPr>
        <p:sp>
          <p:nvSpPr>
            <p:cNvPr id="32" name="Ellipse 31"/>
            <p:cNvSpPr/>
            <p:nvPr/>
          </p:nvSpPr>
          <p:spPr>
            <a:xfrm>
              <a:off x="4848722" y="3338458"/>
              <a:ext cx="2009277" cy="95410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mpd="sng">
              <a:solidFill>
                <a:schemeClr val="accent1">
                  <a:alpha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5123413" y="3407830"/>
              <a:ext cx="12969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/>
                <a:t>Conférences</a:t>
              </a: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5069995" y="3639816"/>
              <a:ext cx="2121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/>
                <a:t>Forums vidéos</a:t>
              </a:r>
              <a:endParaRPr lang="fr-FR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4997385" y="3876380"/>
              <a:ext cx="1877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/>
                <a:t>Ateliers sur trainer  </a:t>
              </a:r>
            </a:p>
          </p:txBody>
        </p: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id="{55863249-EAFB-4C8F-AD81-EA9EE2C2DFD9}"/>
              </a:ext>
            </a:extLst>
          </p:cNvPr>
          <p:cNvSpPr txBox="1"/>
          <p:nvPr/>
        </p:nvSpPr>
        <p:spPr>
          <a:xfrm>
            <a:off x="3429001" y="6281029"/>
            <a:ext cx="3314166" cy="3083669"/>
          </a:xfrm>
          <a:prstGeom prst="rect">
            <a:avLst/>
          </a:prstGeom>
          <a:noFill/>
        </p:spPr>
        <p:txBody>
          <a:bodyPr wrap="square" lIns="62170" tIns="31085" rIns="62170" bIns="31085" rtlCol="0">
            <a:spAutoFit/>
          </a:bodyPr>
          <a:lstStyle/>
          <a:p>
            <a:pPr algn="ctr"/>
            <a:r>
              <a:rPr lang="fr-FR" sz="1900" i="1" dirty="0">
                <a:solidFill>
                  <a:srgbClr val="203864"/>
                </a:solidFill>
              </a:rPr>
              <a:t>       </a:t>
            </a:r>
            <a:r>
              <a:rPr lang="fr-FR" sz="1900" i="1" u="sng" dirty="0">
                <a:solidFill>
                  <a:srgbClr val="203864"/>
                </a:solidFill>
              </a:rPr>
              <a:t> INVITÉS</a:t>
            </a:r>
          </a:p>
          <a:p>
            <a:r>
              <a:rPr lang="fr-FR" sz="1000" b="1" dirty="0"/>
              <a:t>                                               Frédéric MARCHAL </a:t>
            </a:r>
          </a:p>
          <a:p>
            <a:pPr>
              <a:lnSpc>
                <a:spcPct val="80000"/>
              </a:lnSpc>
            </a:pPr>
            <a:r>
              <a:rPr lang="fr-FR" sz="1000" dirty="0">
                <a:solidFill>
                  <a:srgbClr val="203864"/>
                </a:solidFill>
              </a:rPr>
              <a:t>                            (Institut de cancérologie de Lorraine, Nancy)</a:t>
            </a:r>
          </a:p>
          <a:p>
            <a:pPr lvl="4">
              <a:lnSpc>
                <a:spcPct val="80000"/>
              </a:lnSpc>
            </a:pPr>
            <a:endParaRPr lang="fr-FR" sz="1000" dirty="0">
              <a:solidFill>
                <a:srgbClr val="203864"/>
              </a:solidFill>
            </a:endParaRPr>
          </a:p>
          <a:p>
            <a:pPr lvl="4">
              <a:lnSpc>
                <a:spcPct val="80000"/>
              </a:lnSpc>
            </a:pPr>
            <a:r>
              <a:rPr lang="fr-FR" sz="1000" b="1" dirty="0"/>
              <a:t>    Faouzi CHEBBI </a:t>
            </a:r>
            <a:r>
              <a:rPr lang="fr-FR" sz="1000" dirty="0">
                <a:solidFill>
                  <a:srgbClr val="203864"/>
                </a:solidFill>
              </a:rPr>
              <a:t>( Tunisie)</a:t>
            </a:r>
          </a:p>
          <a:p>
            <a:pPr>
              <a:lnSpc>
                <a:spcPct val="70000"/>
              </a:lnSpc>
            </a:pPr>
            <a:endParaRPr lang="fr-FR" sz="1000" dirty="0">
              <a:solidFill>
                <a:srgbClr val="203864"/>
              </a:solidFill>
            </a:endParaRPr>
          </a:p>
          <a:p>
            <a:pPr>
              <a:lnSpc>
                <a:spcPct val="70000"/>
              </a:lnSpc>
            </a:pPr>
            <a:r>
              <a:rPr lang="fr-FR" sz="1000" b="1" dirty="0">
                <a:solidFill>
                  <a:srgbClr val="000000"/>
                </a:solidFill>
              </a:rPr>
              <a:t>                                                </a:t>
            </a:r>
            <a:r>
              <a:rPr lang="fr-FR" sz="1000" b="1" dirty="0" err="1">
                <a:solidFill>
                  <a:srgbClr val="000000"/>
                </a:solidFill>
              </a:rPr>
              <a:t>Eric</a:t>
            </a:r>
            <a:r>
              <a:rPr lang="fr-FR" sz="1000" b="1" dirty="0">
                <a:solidFill>
                  <a:srgbClr val="000000"/>
                </a:solidFill>
              </a:rPr>
              <a:t> LAMBAUDIE</a:t>
            </a:r>
          </a:p>
          <a:p>
            <a:pPr>
              <a:lnSpc>
                <a:spcPct val="70000"/>
              </a:lnSpc>
            </a:pPr>
            <a:r>
              <a:rPr lang="fr-FR" sz="1000" dirty="0">
                <a:solidFill>
                  <a:srgbClr val="203864"/>
                </a:solidFill>
              </a:rPr>
              <a:t>                                 (Institut Paoli </a:t>
            </a:r>
            <a:r>
              <a:rPr lang="fr-FR" sz="1000" dirty="0" err="1">
                <a:solidFill>
                  <a:srgbClr val="203864"/>
                </a:solidFill>
              </a:rPr>
              <a:t>Calmettes</a:t>
            </a:r>
            <a:r>
              <a:rPr lang="fr-FR" sz="1000" dirty="0">
                <a:solidFill>
                  <a:srgbClr val="203864"/>
                </a:solidFill>
              </a:rPr>
              <a:t>, Marseille)</a:t>
            </a:r>
          </a:p>
          <a:p>
            <a:pPr>
              <a:lnSpc>
                <a:spcPct val="70000"/>
              </a:lnSpc>
            </a:pPr>
            <a:endParaRPr lang="fr-FR" sz="1000" dirty="0">
              <a:solidFill>
                <a:srgbClr val="203864"/>
              </a:solidFill>
            </a:endParaRPr>
          </a:p>
          <a:p>
            <a:pPr>
              <a:lnSpc>
                <a:spcPct val="70000"/>
              </a:lnSpc>
            </a:pPr>
            <a:r>
              <a:rPr lang="fr-FR" sz="1000" b="1" dirty="0">
                <a:solidFill>
                  <a:srgbClr val="000000"/>
                </a:solidFill>
              </a:rPr>
              <a:t>                                                </a:t>
            </a:r>
            <a:r>
              <a:rPr lang="fr-FR" sz="1000" b="1" dirty="0" err="1">
                <a:solidFill>
                  <a:srgbClr val="000000"/>
                </a:solidFill>
              </a:rPr>
              <a:t>Eric</a:t>
            </a:r>
            <a:r>
              <a:rPr lang="fr-FR" sz="1000" b="1" dirty="0">
                <a:solidFill>
                  <a:srgbClr val="000000"/>
                </a:solidFill>
              </a:rPr>
              <a:t> LEBLANC </a:t>
            </a:r>
          </a:p>
          <a:p>
            <a:pPr>
              <a:lnSpc>
                <a:spcPct val="70000"/>
              </a:lnSpc>
            </a:pPr>
            <a:r>
              <a:rPr lang="fr-FR" sz="1000" dirty="0">
                <a:solidFill>
                  <a:srgbClr val="203864"/>
                </a:solidFill>
              </a:rPr>
              <a:t>                                          (Centre Oscar </a:t>
            </a:r>
            <a:r>
              <a:rPr lang="fr-FR" sz="1000" dirty="0" err="1">
                <a:solidFill>
                  <a:srgbClr val="203864"/>
                </a:solidFill>
              </a:rPr>
              <a:t>Lambret</a:t>
            </a:r>
            <a:r>
              <a:rPr lang="fr-FR" sz="1000" dirty="0">
                <a:solidFill>
                  <a:srgbClr val="203864"/>
                </a:solidFill>
              </a:rPr>
              <a:t>, Lille)</a:t>
            </a:r>
          </a:p>
          <a:p>
            <a:pPr>
              <a:lnSpc>
                <a:spcPct val="70000"/>
              </a:lnSpc>
            </a:pPr>
            <a:endParaRPr lang="fr-FR" sz="1000" dirty="0">
              <a:solidFill>
                <a:srgbClr val="203864"/>
              </a:solidFill>
            </a:endParaRPr>
          </a:p>
          <a:p>
            <a:pPr>
              <a:lnSpc>
                <a:spcPct val="70000"/>
              </a:lnSpc>
            </a:pPr>
            <a:r>
              <a:rPr lang="fr-FR" sz="1000" b="1" dirty="0">
                <a:solidFill>
                  <a:srgbClr val="000000"/>
                </a:solidFill>
              </a:rPr>
              <a:t>                                                </a:t>
            </a:r>
            <a:r>
              <a:rPr lang="fr-FR" sz="1000" b="1" dirty="0" err="1">
                <a:solidFill>
                  <a:srgbClr val="000000"/>
                </a:solidFill>
              </a:rPr>
              <a:t>Setheme</a:t>
            </a:r>
            <a:r>
              <a:rPr lang="fr-FR" sz="1000" b="1" dirty="0">
                <a:solidFill>
                  <a:srgbClr val="000000"/>
                </a:solidFill>
              </a:rPr>
              <a:t> Daniele MOSEHLE</a:t>
            </a:r>
          </a:p>
          <a:p>
            <a:pPr>
              <a:lnSpc>
                <a:spcPct val="70000"/>
              </a:lnSpc>
            </a:pPr>
            <a:r>
              <a:rPr lang="fr-FR" sz="1000" dirty="0">
                <a:solidFill>
                  <a:srgbClr val="203864"/>
                </a:solidFill>
              </a:rPr>
              <a:t>                                                        (Afrique du sud) </a:t>
            </a:r>
          </a:p>
          <a:p>
            <a:pPr>
              <a:lnSpc>
                <a:spcPct val="70000"/>
              </a:lnSpc>
            </a:pPr>
            <a:endParaRPr lang="fr-FR" sz="1000" dirty="0">
              <a:solidFill>
                <a:srgbClr val="203864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1000" b="1" dirty="0">
                <a:solidFill>
                  <a:srgbClr val="000000"/>
                </a:solidFill>
              </a:rPr>
              <a:t>                                                Amine MAKNI </a:t>
            </a:r>
            <a:r>
              <a:rPr lang="fr-FR" sz="1000" dirty="0">
                <a:solidFill>
                  <a:srgbClr val="203864"/>
                </a:solidFill>
              </a:rPr>
              <a:t>( Tunisie)</a:t>
            </a:r>
          </a:p>
          <a:p>
            <a:pPr>
              <a:lnSpc>
                <a:spcPct val="70000"/>
              </a:lnSpc>
            </a:pPr>
            <a:endParaRPr lang="fr-FR" sz="1000" b="1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1000" b="1" dirty="0">
                <a:solidFill>
                  <a:srgbClr val="000000"/>
                </a:solidFill>
              </a:rPr>
              <a:t>                                                Sassi BOUGHIZANE </a:t>
            </a:r>
            <a:r>
              <a:rPr lang="fr-FR" sz="1000" dirty="0">
                <a:solidFill>
                  <a:srgbClr val="203864"/>
                </a:solidFill>
              </a:rPr>
              <a:t>(Tunisie)</a:t>
            </a:r>
          </a:p>
          <a:p>
            <a:pPr>
              <a:lnSpc>
                <a:spcPct val="80000"/>
              </a:lnSpc>
            </a:pPr>
            <a:endParaRPr lang="fr-FR" sz="1000" b="1" dirty="0">
              <a:solidFill>
                <a:srgbClr val="203864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1000" b="1" dirty="0">
                <a:solidFill>
                  <a:srgbClr val="000000"/>
                </a:solidFill>
              </a:rPr>
              <a:t>                                                Leila ATTIA </a:t>
            </a:r>
            <a:r>
              <a:rPr lang="fr-FR" sz="1000" dirty="0">
                <a:solidFill>
                  <a:srgbClr val="203864"/>
                </a:solidFill>
              </a:rPr>
              <a:t>(Tunisie)</a:t>
            </a:r>
          </a:p>
          <a:p>
            <a:pPr>
              <a:lnSpc>
                <a:spcPct val="70000"/>
              </a:lnSpc>
            </a:pPr>
            <a:endParaRPr lang="fr-FR" sz="1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1000" b="1" dirty="0">
                <a:solidFill>
                  <a:srgbClr val="000000"/>
                </a:solidFill>
              </a:rPr>
              <a:t>                                                </a:t>
            </a:r>
            <a:r>
              <a:rPr lang="fr-FR" sz="1000" b="1" dirty="0" err="1">
                <a:solidFill>
                  <a:srgbClr val="000000"/>
                </a:solidFill>
              </a:rPr>
              <a:t>Wajih</a:t>
            </a:r>
            <a:r>
              <a:rPr lang="fr-FR" sz="1000" b="1" dirty="0">
                <a:solidFill>
                  <a:srgbClr val="000000"/>
                </a:solidFill>
              </a:rPr>
              <a:t> DOUGAZ </a:t>
            </a:r>
            <a:r>
              <a:rPr lang="fr-FR" sz="1000" dirty="0">
                <a:solidFill>
                  <a:srgbClr val="203864"/>
                </a:solidFill>
              </a:rPr>
              <a:t>(Tunisie)</a:t>
            </a:r>
          </a:p>
          <a:p>
            <a:pPr algn="ctr">
              <a:lnSpc>
                <a:spcPct val="70000"/>
              </a:lnSpc>
            </a:pPr>
            <a:endParaRPr lang="fr-FR" sz="900" dirty="0">
              <a:solidFill>
                <a:srgbClr val="000000"/>
              </a:solidFill>
            </a:endParaRPr>
          </a:p>
          <a:p>
            <a:pPr algn="ctr">
              <a:lnSpc>
                <a:spcPct val="70000"/>
              </a:lnSpc>
            </a:pPr>
            <a:endParaRPr lang="fr-FR" sz="900" dirty="0">
              <a:solidFill>
                <a:srgbClr val="203864"/>
              </a:solidFill>
            </a:endParaRPr>
          </a:p>
          <a:p>
            <a:pPr algn="ctr">
              <a:lnSpc>
                <a:spcPct val="70000"/>
              </a:lnSpc>
            </a:pPr>
            <a:endParaRPr lang="fr-FR" sz="900" dirty="0">
              <a:solidFill>
                <a:srgbClr val="203864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8F9305D-547B-4A26-99FF-368D1874A961}"/>
              </a:ext>
            </a:extLst>
          </p:cNvPr>
          <p:cNvSpPr txBox="1"/>
          <p:nvPr/>
        </p:nvSpPr>
        <p:spPr>
          <a:xfrm>
            <a:off x="114834" y="8680578"/>
            <a:ext cx="2877711" cy="755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err="1"/>
              <a:t>Coordinateur,inscription</a:t>
            </a:r>
            <a:r>
              <a:rPr lang="fr-FR" sz="1100" b="1" dirty="0"/>
              <a:t> : Dr SLIMANE Maher </a:t>
            </a:r>
            <a:endParaRPr lang="fr-FR" sz="1100" b="1" u="sng" dirty="0"/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fr-FR" sz="1100" b="1" dirty="0">
                <a:effectLst/>
                <a:uFill>
                  <a:solidFill>
                    <a:srgbClr val="0000FF"/>
                  </a:solidFill>
                </a:uFill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stco.asso@gmail.com</a:t>
            </a:r>
            <a:r>
              <a:rPr lang="fr-FR" sz="1100" b="1" dirty="0">
                <a:uFill>
                  <a:solidFill>
                    <a:srgbClr val="0000FF"/>
                  </a:solidFill>
                </a:uFill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fr-FR" sz="1100" b="1" dirty="0"/>
              <a:t>Tél: 98442023</a:t>
            </a:r>
          </a:p>
          <a:p>
            <a:endParaRPr lang="fr-TN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D74D27E-C9C4-43FE-9641-E8416828C3DF}"/>
              </a:ext>
            </a:extLst>
          </p:cNvPr>
          <p:cNvSpPr txBox="1"/>
          <p:nvPr/>
        </p:nvSpPr>
        <p:spPr>
          <a:xfrm>
            <a:off x="111975" y="6774287"/>
            <a:ext cx="215661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i="1" u="sng" dirty="0"/>
              <a:t>THEMES  </a:t>
            </a:r>
          </a:p>
          <a:p>
            <a:r>
              <a:rPr lang="fr-FR" sz="1600" b="1" dirty="0"/>
              <a:t>Cancer du col utérin </a:t>
            </a:r>
          </a:p>
          <a:p>
            <a:r>
              <a:rPr lang="fr-FR" sz="1600" b="1" dirty="0"/>
              <a:t>Cancer de l’ovaire </a:t>
            </a:r>
          </a:p>
          <a:p>
            <a:r>
              <a:rPr lang="fr-FR" sz="1600" b="1" dirty="0"/>
              <a:t>Cancer de l’endomètre </a:t>
            </a:r>
          </a:p>
          <a:p>
            <a:r>
              <a:rPr lang="fr-FR" sz="1600" b="1" dirty="0"/>
              <a:t>Cancer de la vulve </a:t>
            </a:r>
            <a:endParaRPr lang="fr-TN" sz="1600" b="1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9D225182-2C0E-4A23-90F3-F00A12B804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TN"/>
          </a:p>
        </p:txBody>
      </p:sp>
      <p:pic>
        <p:nvPicPr>
          <p:cNvPr id="1028" name="Picture 4" descr="Accueil">
            <a:extLst>
              <a:ext uri="{FF2B5EF4-FFF2-40B4-BE49-F238E27FC236}">
                <a16:creationId xmlns:a16="http://schemas.microsoft.com/office/drawing/2014/main" id="{826984B7-0927-4C4A-BDFB-52DCA984CD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9"/>
          <a:stretch/>
        </p:blipFill>
        <p:spPr bwMode="auto">
          <a:xfrm>
            <a:off x="1287842" y="71360"/>
            <a:ext cx="758266" cy="88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6A61A9D-8D33-415F-9DA3-3663653363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17" y="3867185"/>
            <a:ext cx="3339684" cy="2206031"/>
          </a:xfrm>
          <a:prstGeom prst="rect">
            <a:avLst/>
          </a:prstGeom>
        </p:spPr>
      </p:pic>
      <p:pic>
        <p:nvPicPr>
          <p:cNvPr id="9" name="Image 8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EBB02F73-B97B-4B9D-88F7-3E3D0FC01AD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65" r="-5704" b="31426"/>
          <a:stretch/>
        </p:blipFill>
        <p:spPr>
          <a:xfrm>
            <a:off x="4493119" y="84613"/>
            <a:ext cx="1294376" cy="8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02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100000">
              <a:schemeClr val="accent5">
                <a:lumMod val="40000"/>
                <a:lumOff val="60000"/>
                <a:alpha val="73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5287CB25-9B3E-4BCD-ADC3-6379BEEAD4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22" t="12121" r="12262" b="14588"/>
          <a:stretch/>
        </p:blipFill>
        <p:spPr>
          <a:xfrm>
            <a:off x="2944022" y="-5775"/>
            <a:ext cx="969955" cy="681592"/>
          </a:xfrm>
          <a:prstGeom prst="rect">
            <a:avLst/>
          </a:prstGeom>
          <a:noFill/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24E5CC0-A7FC-4858-AE5A-2CBEAAABE6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20" y="32196"/>
            <a:ext cx="643211" cy="654992"/>
          </a:xfrm>
          <a:prstGeom prst="rect">
            <a:avLst/>
          </a:prstGeom>
        </p:spPr>
      </p:pic>
      <p:pic>
        <p:nvPicPr>
          <p:cNvPr id="25" name="Image 24" descr="utm bon.p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43"/>
          <a:stretch/>
        </p:blipFill>
        <p:spPr>
          <a:xfrm>
            <a:off x="6117442" y="51101"/>
            <a:ext cx="744873" cy="661311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0" y="733740"/>
            <a:ext cx="6858000" cy="640084"/>
          </a:xfrm>
          <a:prstGeom prst="rect">
            <a:avLst/>
          </a:prstGeom>
          <a:gradFill flip="none" rotWithShape="1">
            <a:gsLst>
              <a:gs pos="0">
                <a:srgbClr val="0000FF">
                  <a:alpha val="11000"/>
                </a:srgbClr>
              </a:gs>
              <a:gs pos="100000">
                <a:srgbClr val="3366FF">
                  <a:alpha val="30000"/>
                </a:srgbClr>
              </a:gs>
            </a:gsLst>
            <a:lin ang="0" scaled="1"/>
            <a:tileRect/>
          </a:gradFill>
          <a:ln w="12700" cmpd="sng">
            <a:solidFill>
              <a:schemeClr val="bg1"/>
            </a:solidFill>
          </a:ln>
        </p:spPr>
        <p:txBody>
          <a:bodyPr wrap="square" rtlCol="0" anchor="ctr" anchorCtr="1">
            <a:normAutofit/>
          </a:bodyPr>
          <a:lstStyle/>
          <a:p>
            <a:pPr marL="0" marR="0" lvl="0" indent="0" algn="l" defTabSz="25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MASTERCLASS DE CHIRURGIE MINI-INVASIVE</a:t>
            </a:r>
          </a:p>
          <a:p>
            <a:pPr marL="0" marR="0" lvl="0" indent="0" algn="l" defTabSz="25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DES CANCERS GYNÉCOLOGIQUES 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67698" y="1353887"/>
            <a:ext cx="5592316" cy="665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5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16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Webinar Hybride: 7 JANVIER 2022, faculté de médecine de Tunis</a:t>
            </a:r>
          </a:p>
          <a:p>
            <a:pPr marL="0" marR="0" lvl="0" indent="0" algn="ctr" defTabSz="25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5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PROGRAMME</a:t>
            </a:r>
          </a:p>
          <a:p>
            <a:pPr marL="0" marR="0" lvl="0" indent="0" algn="ctr" defTabSz="25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355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50052E38-999D-4ECB-87D3-6FBEF890CE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539869"/>
              </p:ext>
            </p:extLst>
          </p:nvPr>
        </p:nvGraphicFramePr>
        <p:xfrm>
          <a:off x="251600" y="1818447"/>
          <a:ext cx="6471172" cy="7325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1172">
                  <a:extLst>
                    <a:ext uri="{9D8B030D-6E8A-4147-A177-3AD203B41FA5}">
                      <a16:colId xmlns:a16="http://schemas.microsoft.com/office/drawing/2014/main" val="4283097599"/>
                    </a:ext>
                  </a:extLst>
                </a:gridCol>
              </a:tblGrid>
              <a:tr h="6954194">
                <a:tc>
                  <a:txBody>
                    <a:bodyPr/>
                    <a:lstStyle/>
                    <a:p>
                      <a:pPr marL="0" marR="0" lvl="0" indent="0" algn="l" defTabSz="799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Vendredi 7 janvier 2022 :  Amphithéâtre cérémonial , faculté de médecine de Tunis</a:t>
                      </a:r>
                    </a:p>
                    <a:p>
                      <a:pPr marL="0" marR="0" lvl="0" indent="0" algn="l" defTabSz="799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8H-8H30: accueil des  participants</a:t>
                      </a:r>
                      <a:endParaRPr lang="fr-FR" sz="10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99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Modérateurs : Rahal K, </a:t>
                      </a:r>
                      <a:r>
                        <a:rPr lang="fr-FR" sz="1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Fadhlaoui</a:t>
                      </a: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A, </a:t>
                      </a:r>
                      <a:r>
                        <a:rPr lang="fr-FR" sz="1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Zemni</a:t>
                      </a: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I, </a:t>
                      </a:r>
                      <a:r>
                        <a:rPr lang="fr-FR" sz="1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Mchala</a:t>
                      </a: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</a:p>
                    <a:p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8H30- 8H50: Histoire de la chirurgie mini invasive et nouveautés                                                CHEBBI F </a:t>
                      </a:r>
                    </a:p>
                    <a:p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8H50-9H10: Voies d’accès à la cavité abdominale                                                                            DOUGAZ W</a:t>
                      </a:r>
                    </a:p>
                    <a:p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9H10-9H30: Anatomie pelvienne laparoscopique                                                                            BOUZAIENE H                  </a:t>
                      </a:r>
                    </a:p>
                    <a:p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9H30-9H50: Hystérectomie en 10 étapes                                                                                           ATTIA  L</a:t>
                      </a:r>
                    </a:p>
                    <a:p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9H50-10H10: Laparoscopic inguinal lymph node dissection in the carcinoma of the vulva    </a:t>
                      </a: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MOSEHLE D (Afrique du sud) </a:t>
                      </a:r>
                    </a:p>
                    <a:p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10H10-10H30: La chirurgie mini invasive dans le cancer  du col utérin                                       LEBLANC E  (Lille)</a:t>
                      </a:r>
                    </a:p>
                    <a:p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10H30-10H40: discussion</a:t>
                      </a:r>
                    </a:p>
                    <a:p>
                      <a:endParaRPr lang="fr-FR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10H40-11H : Pause-café</a:t>
                      </a:r>
                    </a:p>
                    <a:p>
                      <a:endParaRPr lang="fr-FR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Modérateurs : Ben </a:t>
                      </a:r>
                      <a:r>
                        <a:rPr lang="fr-FR" sz="1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Hassouna</a:t>
                      </a: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J, Ayadi MA, </a:t>
                      </a:r>
                      <a:r>
                        <a:rPr lang="fr-FR" sz="1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Chekir</a:t>
                      </a: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A, </a:t>
                      </a:r>
                      <a:r>
                        <a:rPr lang="fr-FR" sz="1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Hdiji</a:t>
                      </a: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</a:p>
                    <a:p>
                      <a:pPr marL="0" marR="0" lvl="0" indent="0" algn="l" defTabSz="1079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11H-11H20: Stadification para aortique dans le cancer du col utérin avancé :                          NAIJA L</a:t>
                      </a:r>
                    </a:p>
                    <a:p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Expérience de l’Institut Salah </a:t>
                      </a:r>
                      <a:r>
                        <a:rPr lang="fr-FR" sz="1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Azaiez</a:t>
                      </a: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</a:t>
                      </a:r>
                    </a:p>
                    <a:p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11H20-11H40: </a:t>
                      </a:r>
                      <a:r>
                        <a:rPr lang="fr-FR" sz="1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Lymphadénectomie</a:t>
                      </a: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pelvienne                                                                                  RAHAL K   </a:t>
                      </a:r>
                    </a:p>
                    <a:p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11H40-12H: Rôle de la laparoscopie dans les cancers de l’ovaire                                                 BOUGUHIZANE S</a:t>
                      </a:r>
                    </a:p>
                    <a:p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12H-12H10: discussion</a:t>
                      </a:r>
                    </a:p>
                    <a:p>
                      <a:endParaRPr lang="fr-FR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12H10-13H30 : Lunch bag</a:t>
                      </a:r>
                    </a:p>
                    <a:p>
                      <a:endParaRPr lang="fr-FR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Modérateurs : </a:t>
                      </a:r>
                      <a:r>
                        <a:rPr lang="fr-FR" sz="1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Hechiche</a:t>
                      </a: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M, </a:t>
                      </a:r>
                      <a:r>
                        <a:rPr lang="fr-FR" sz="1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Achouri</a:t>
                      </a: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L, </a:t>
                      </a:r>
                      <a:r>
                        <a:rPr lang="fr-FR" sz="1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Houissa</a:t>
                      </a: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A, </a:t>
                      </a:r>
                      <a:r>
                        <a:rPr lang="fr-FR" sz="1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Kasia</a:t>
                      </a: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JM</a:t>
                      </a:r>
                    </a:p>
                    <a:p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13H30-13H50 : Cancer de l’endomètre : Recommandations ESGO                                             LAMBAUDIE E (Marseille) </a:t>
                      </a:r>
                    </a:p>
                    <a:p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13H50- 14H10 : Ganglion sentinelle dans le cancer de l’endomètre : 		               BOUAZIZ H  </a:t>
                      </a:r>
                    </a:p>
                    <a:p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Expérience de l’Institut Salah </a:t>
                      </a:r>
                      <a:r>
                        <a:rPr lang="fr-FR" sz="1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Azaiez</a:t>
                      </a: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	</a:t>
                      </a:r>
                    </a:p>
                    <a:p>
                      <a:pPr algn="l"/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14H10-14H30: </a:t>
                      </a:r>
                      <a:r>
                        <a:rPr lang="fr-FR" sz="1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Lymphadénectomie</a:t>
                      </a: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pelvienne par v NOTES                                                          BENNA M (Nancy)        </a:t>
                      </a:r>
                    </a:p>
                    <a:p>
                      <a:pPr algn="l"/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14H30-14H50 : La chirurgie robotique dans les cancers gynécologiques                                   MARCHAL F (Nancy) </a:t>
                      </a:r>
                    </a:p>
                    <a:p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14H50-15H00 : discussion  </a:t>
                      </a:r>
                    </a:p>
                    <a:p>
                      <a:endParaRPr lang="fr-FR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15H00-15H25 : pause café</a:t>
                      </a:r>
                    </a:p>
                    <a:p>
                      <a:endParaRPr lang="fr-FR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Modérateurs : Mahmoud K, </a:t>
                      </a:r>
                      <a:r>
                        <a:rPr lang="fr-FR" sz="1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Dhieb</a:t>
                      </a: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T, </a:t>
                      </a:r>
                      <a:r>
                        <a:rPr lang="fr-FR" sz="1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Mourali</a:t>
                      </a: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M, Bouzid T, </a:t>
                      </a:r>
                      <a:r>
                        <a:rPr lang="fr-FR" sz="1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Bachouche</a:t>
                      </a: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</a:t>
                      </a:r>
                    </a:p>
                    <a:p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15H25-15H45 : Stadification para aortique dans le cancer du col avancé :                               SLIMANE M</a:t>
                      </a:r>
                    </a:p>
                    <a:p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Techniques et indications </a:t>
                      </a:r>
                    </a:p>
                    <a:p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15H45-16H05 : Comment faire une hystérectomie radicale après le LACC trial                       GHALLEB M  </a:t>
                      </a:r>
                    </a:p>
                    <a:p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16H05-16H25: Les complications de la chirurgie mini invasive                                                    MAKNI A        </a:t>
                      </a:r>
                    </a:p>
                    <a:p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16H25-16H45 : Anesthésie en chirurgie laparoscopique                                                               MTALLAH M  </a:t>
                      </a:r>
                    </a:p>
                    <a:p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16H45-16H55 : Discussion  </a:t>
                      </a:r>
                    </a:p>
                    <a:p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16H55-18H00 : Session vidéos                                                                          SAADALLAH F, BOUHANI M, CHABCHOUB A</a:t>
                      </a:r>
                    </a:p>
                    <a:p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   </a:t>
                      </a:r>
                    </a:p>
                    <a:p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Samedi 22 janvier2022:  G1  9H-16H : Ateliers sur Box trainer : unité expérimentale de la FMT   </a:t>
                      </a:r>
                    </a:p>
                    <a:p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Samedi 29 janvier 2022: G2  9H-16H :     	                                                          DOUGAZ W,   OUESLATI A,   GHALLAB M</a:t>
                      </a:r>
                    </a:p>
                    <a:p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Navigation en coelioscopie</a:t>
                      </a:r>
                    </a:p>
                    <a:p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Comment faire des points de suture </a:t>
                      </a:r>
                    </a:p>
                  </a:txBody>
                  <a:tcPr marL="81276" marR="81276" marT="40638" marB="406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5405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TN" sz="1000" dirty="0">
                        <a:solidFill>
                          <a:schemeClr val="tx1"/>
                        </a:solidFill>
                      </a:endParaRPr>
                    </a:p>
                  </a:txBody>
                  <a:tcPr marL="81276" marR="81276" marT="40638" marB="406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070929"/>
                  </a:ext>
                </a:extLst>
              </a:tr>
            </a:tbl>
          </a:graphicData>
        </a:graphic>
      </p:graphicFrame>
      <p:pic>
        <p:nvPicPr>
          <p:cNvPr id="1026" name="Picture 2" descr="Accueil">
            <a:extLst>
              <a:ext uri="{FF2B5EF4-FFF2-40B4-BE49-F238E27FC236}">
                <a16:creationId xmlns:a16="http://schemas.microsoft.com/office/drawing/2014/main" id="{414AD32C-2F65-437F-ABF6-841882D34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773" y="-5775"/>
            <a:ext cx="623913" cy="73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85DB7DEF-03C8-4FB2-B6B8-2A35537835B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65" r="-5704" b="31426"/>
          <a:stretch/>
        </p:blipFill>
        <p:spPr>
          <a:xfrm>
            <a:off x="4820787" y="35755"/>
            <a:ext cx="997287" cy="68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574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2367</TotalTime>
  <Words>560</Words>
  <Application>Microsoft Office PowerPoint</Application>
  <PresentationFormat>Affichage à l'écran (4:3)</PresentationFormat>
  <Paragraphs>88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Thème Office</vt:lpstr>
      <vt:lpstr>1_Thème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21698</dc:creator>
  <cp:lastModifiedBy>maher.slimane@fmt.utm.tn</cp:lastModifiedBy>
  <cp:revision>67</cp:revision>
  <dcterms:created xsi:type="dcterms:W3CDTF">2021-10-10T11:40:47Z</dcterms:created>
  <dcterms:modified xsi:type="dcterms:W3CDTF">2021-12-23T18:19:47Z</dcterms:modified>
</cp:coreProperties>
</file>