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73" r:id="rId2"/>
  </p:sldIdLst>
  <p:sldSz cx="9601200" cy="12801600" type="A3"/>
  <p:notesSz cx="6858000" cy="9144000"/>
  <p:defaultTextStyle>
    <a:defPPr>
      <a:defRPr lang="fr-FR"/>
    </a:defPPr>
    <a:lvl1pPr marL="0" algn="l" defTabSz="1279824" rtl="0" eaLnBrk="1" latinLnBrk="0" hangingPunct="1">
      <a:defRPr sz="2500" kern="1200">
        <a:solidFill>
          <a:schemeClr val="tx1"/>
        </a:solidFill>
        <a:latin typeface="+mn-lt"/>
        <a:ea typeface="+mn-ea"/>
        <a:cs typeface="+mn-cs"/>
      </a:defRPr>
    </a:lvl1pPr>
    <a:lvl2pPr marL="639912" algn="l" defTabSz="1279824" rtl="0" eaLnBrk="1" latinLnBrk="0" hangingPunct="1">
      <a:defRPr sz="2500" kern="1200">
        <a:solidFill>
          <a:schemeClr val="tx1"/>
        </a:solidFill>
        <a:latin typeface="+mn-lt"/>
        <a:ea typeface="+mn-ea"/>
        <a:cs typeface="+mn-cs"/>
      </a:defRPr>
    </a:lvl2pPr>
    <a:lvl3pPr marL="1279824" algn="l" defTabSz="1279824" rtl="0" eaLnBrk="1" latinLnBrk="0" hangingPunct="1">
      <a:defRPr sz="2500" kern="1200">
        <a:solidFill>
          <a:schemeClr val="tx1"/>
        </a:solidFill>
        <a:latin typeface="+mn-lt"/>
        <a:ea typeface="+mn-ea"/>
        <a:cs typeface="+mn-cs"/>
      </a:defRPr>
    </a:lvl3pPr>
    <a:lvl4pPr marL="1919736" algn="l" defTabSz="1279824" rtl="0" eaLnBrk="1" latinLnBrk="0" hangingPunct="1">
      <a:defRPr sz="2500" kern="1200">
        <a:solidFill>
          <a:schemeClr val="tx1"/>
        </a:solidFill>
        <a:latin typeface="+mn-lt"/>
        <a:ea typeface="+mn-ea"/>
        <a:cs typeface="+mn-cs"/>
      </a:defRPr>
    </a:lvl4pPr>
    <a:lvl5pPr marL="2559648" algn="l" defTabSz="1279824" rtl="0" eaLnBrk="1" latinLnBrk="0" hangingPunct="1">
      <a:defRPr sz="2500" kern="1200">
        <a:solidFill>
          <a:schemeClr val="tx1"/>
        </a:solidFill>
        <a:latin typeface="+mn-lt"/>
        <a:ea typeface="+mn-ea"/>
        <a:cs typeface="+mn-cs"/>
      </a:defRPr>
    </a:lvl5pPr>
    <a:lvl6pPr marL="3199560" algn="l" defTabSz="1279824" rtl="0" eaLnBrk="1" latinLnBrk="0" hangingPunct="1">
      <a:defRPr sz="2500" kern="1200">
        <a:solidFill>
          <a:schemeClr val="tx1"/>
        </a:solidFill>
        <a:latin typeface="+mn-lt"/>
        <a:ea typeface="+mn-ea"/>
        <a:cs typeface="+mn-cs"/>
      </a:defRPr>
    </a:lvl6pPr>
    <a:lvl7pPr marL="3839472" algn="l" defTabSz="1279824" rtl="0" eaLnBrk="1" latinLnBrk="0" hangingPunct="1">
      <a:defRPr sz="2500" kern="1200">
        <a:solidFill>
          <a:schemeClr val="tx1"/>
        </a:solidFill>
        <a:latin typeface="+mn-lt"/>
        <a:ea typeface="+mn-ea"/>
        <a:cs typeface="+mn-cs"/>
      </a:defRPr>
    </a:lvl7pPr>
    <a:lvl8pPr marL="4479384" algn="l" defTabSz="1279824" rtl="0" eaLnBrk="1" latinLnBrk="0" hangingPunct="1">
      <a:defRPr sz="2500" kern="1200">
        <a:solidFill>
          <a:schemeClr val="tx1"/>
        </a:solidFill>
        <a:latin typeface="+mn-lt"/>
        <a:ea typeface="+mn-ea"/>
        <a:cs typeface="+mn-cs"/>
      </a:defRPr>
    </a:lvl8pPr>
    <a:lvl9pPr marL="5119296" algn="l" defTabSz="1279824"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6">
          <p15:clr>
            <a:srgbClr val="A4A3A4"/>
          </p15:clr>
        </p15:guide>
        <p15:guide id="2" pos="7939">
          <p15:clr>
            <a:srgbClr val="A4A3A4"/>
          </p15:clr>
        </p15:guide>
        <p15:guide id="3" orient="horz" pos="4032">
          <p15:clr>
            <a:srgbClr val="A4A3A4"/>
          </p15:clr>
        </p15:guide>
        <p15:guide id="4"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66CC"/>
    <a:srgbClr val="000066"/>
    <a:srgbClr val="0099FF"/>
    <a:srgbClr val="0066FF"/>
    <a:srgbClr val="0D5CB3"/>
    <a:srgbClr val="3333FF"/>
    <a:srgbClr val="3399FF"/>
    <a:srgbClr val="6B97A1"/>
    <a:srgbClr val="35BC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1466" autoAdjust="0"/>
  </p:normalViewPr>
  <p:slideViewPr>
    <p:cSldViewPr>
      <p:cViewPr varScale="1">
        <p:scale>
          <a:sx n="64" d="100"/>
          <a:sy n="64" d="100"/>
        </p:scale>
        <p:origin x="3536" y="200"/>
      </p:cViewPr>
      <p:guideLst>
        <p:guide orient="horz" pos="10206"/>
        <p:guide pos="7939"/>
        <p:guide orient="horz" pos="4032"/>
        <p:guide pos="302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57F266-0D38-4245-91D9-807AEA59C2F7}" type="datetimeFigureOut">
              <a:rPr lang="fr-FR" smtClean="0"/>
              <a:pPr/>
              <a:t>25/02/2022</a:t>
            </a:fld>
            <a:endParaRPr lang="fr-FR"/>
          </a:p>
        </p:txBody>
      </p:sp>
      <p:sp>
        <p:nvSpPr>
          <p:cNvPr id="4" name="Espace réservé de l'image des diapositives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645189-2B40-4AC5-9157-0215A130D3EF}" type="slidenum">
              <a:rPr lang="fr-FR" smtClean="0"/>
              <a:pPr/>
              <a:t>‹N°›</a:t>
            </a:fld>
            <a:endParaRPr lang="fr-FR"/>
          </a:p>
        </p:txBody>
      </p:sp>
    </p:spTree>
    <p:extLst>
      <p:ext uri="{BB962C8B-B14F-4D97-AF65-F5344CB8AC3E}">
        <p14:creationId xmlns:p14="http://schemas.microsoft.com/office/powerpoint/2010/main" val="3980446259"/>
      </p:ext>
    </p:extLst>
  </p:cSld>
  <p:clrMap bg1="lt1" tx1="dk1" bg2="lt2" tx2="dk2" accent1="accent1" accent2="accent2" accent3="accent3" accent4="accent4" accent5="accent5" accent6="accent6" hlink="hlink" folHlink="folHlink"/>
  <p:notesStyle>
    <a:lvl1pPr marL="0" algn="l" defTabSz="355519" rtl="0" eaLnBrk="1" latinLnBrk="0" hangingPunct="1">
      <a:defRPr sz="500" kern="1200">
        <a:solidFill>
          <a:schemeClr val="tx1"/>
        </a:solidFill>
        <a:latin typeface="+mn-lt"/>
        <a:ea typeface="+mn-ea"/>
        <a:cs typeface="+mn-cs"/>
      </a:defRPr>
    </a:lvl1pPr>
    <a:lvl2pPr marL="177759" algn="l" defTabSz="355519" rtl="0" eaLnBrk="1" latinLnBrk="0" hangingPunct="1">
      <a:defRPr sz="500" kern="1200">
        <a:solidFill>
          <a:schemeClr val="tx1"/>
        </a:solidFill>
        <a:latin typeface="+mn-lt"/>
        <a:ea typeface="+mn-ea"/>
        <a:cs typeface="+mn-cs"/>
      </a:defRPr>
    </a:lvl2pPr>
    <a:lvl3pPr marL="355519" algn="l" defTabSz="355519" rtl="0" eaLnBrk="1" latinLnBrk="0" hangingPunct="1">
      <a:defRPr sz="500" kern="1200">
        <a:solidFill>
          <a:schemeClr val="tx1"/>
        </a:solidFill>
        <a:latin typeface="+mn-lt"/>
        <a:ea typeface="+mn-ea"/>
        <a:cs typeface="+mn-cs"/>
      </a:defRPr>
    </a:lvl3pPr>
    <a:lvl4pPr marL="533278" algn="l" defTabSz="355519" rtl="0" eaLnBrk="1" latinLnBrk="0" hangingPunct="1">
      <a:defRPr sz="500" kern="1200">
        <a:solidFill>
          <a:schemeClr val="tx1"/>
        </a:solidFill>
        <a:latin typeface="+mn-lt"/>
        <a:ea typeface="+mn-ea"/>
        <a:cs typeface="+mn-cs"/>
      </a:defRPr>
    </a:lvl4pPr>
    <a:lvl5pPr marL="711037" algn="l" defTabSz="355519" rtl="0" eaLnBrk="1" latinLnBrk="0" hangingPunct="1">
      <a:defRPr sz="500" kern="1200">
        <a:solidFill>
          <a:schemeClr val="tx1"/>
        </a:solidFill>
        <a:latin typeface="+mn-lt"/>
        <a:ea typeface="+mn-ea"/>
        <a:cs typeface="+mn-cs"/>
      </a:defRPr>
    </a:lvl5pPr>
    <a:lvl6pPr marL="888797" algn="l" defTabSz="355519" rtl="0" eaLnBrk="1" latinLnBrk="0" hangingPunct="1">
      <a:defRPr sz="500" kern="1200">
        <a:solidFill>
          <a:schemeClr val="tx1"/>
        </a:solidFill>
        <a:latin typeface="+mn-lt"/>
        <a:ea typeface="+mn-ea"/>
        <a:cs typeface="+mn-cs"/>
      </a:defRPr>
    </a:lvl6pPr>
    <a:lvl7pPr marL="1066556" algn="l" defTabSz="355519" rtl="0" eaLnBrk="1" latinLnBrk="0" hangingPunct="1">
      <a:defRPr sz="500" kern="1200">
        <a:solidFill>
          <a:schemeClr val="tx1"/>
        </a:solidFill>
        <a:latin typeface="+mn-lt"/>
        <a:ea typeface="+mn-ea"/>
        <a:cs typeface="+mn-cs"/>
      </a:defRPr>
    </a:lvl7pPr>
    <a:lvl8pPr marL="1244316" algn="l" defTabSz="355519" rtl="0" eaLnBrk="1" latinLnBrk="0" hangingPunct="1">
      <a:defRPr sz="500" kern="1200">
        <a:solidFill>
          <a:schemeClr val="tx1"/>
        </a:solidFill>
        <a:latin typeface="+mn-lt"/>
        <a:ea typeface="+mn-ea"/>
        <a:cs typeface="+mn-cs"/>
      </a:defRPr>
    </a:lvl8pPr>
    <a:lvl9pPr marL="1422075" algn="l" defTabSz="355519" rtl="0" eaLnBrk="1" latinLnBrk="0" hangingPunct="1">
      <a:defRPr sz="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71713" y="1143000"/>
            <a:ext cx="2314575" cy="30861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645189-2B40-4AC5-9157-0215A130D3EF}" type="slidenum">
              <a:rPr lang="fr-FR" smtClean="0"/>
              <a:pPr/>
              <a:t>1</a:t>
            </a:fld>
            <a:endParaRPr lang="fr-FR"/>
          </a:p>
        </p:txBody>
      </p:sp>
    </p:spTree>
    <p:extLst>
      <p:ext uri="{BB962C8B-B14F-4D97-AF65-F5344CB8AC3E}">
        <p14:creationId xmlns:p14="http://schemas.microsoft.com/office/powerpoint/2010/main" val="400886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20090" y="3976794"/>
            <a:ext cx="8161020" cy="2744047"/>
          </a:xfrm>
        </p:spPr>
        <p:txBody>
          <a:bodyPr/>
          <a:lstStyle/>
          <a:p>
            <a:r>
              <a:rPr lang="fr-FR"/>
              <a:t>Cliquez pour modifier le style du titre</a:t>
            </a:r>
          </a:p>
        </p:txBody>
      </p:sp>
      <p:sp>
        <p:nvSpPr>
          <p:cNvPr id="3" name="Sous-titr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39214" indent="0" algn="ctr">
              <a:buNone/>
              <a:defRPr>
                <a:solidFill>
                  <a:schemeClr val="tx1">
                    <a:tint val="75000"/>
                  </a:schemeClr>
                </a:solidFill>
              </a:defRPr>
            </a:lvl2pPr>
            <a:lvl3pPr marL="1278423" indent="0" algn="ctr">
              <a:buNone/>
              <a:defRPr>
                <a:solidFill>
                  <a:schemeClr val="tx1">
                    <a:tint val="75000"/>
                  </a:schemeClr>
                </a:solidFill>
              </a:defRPr>
            </a:lvl3pPr>
            <a:lvl4pPr marL="1917632" indent="0" algn="ctr">
              <a:buNone/>
              <a:defRPr>
                <a:solidFill>
                  <a:schemeClr val="tx1">
                    <a:tint val="75000"/>
                  </a:schemeClr>
                </a:solidFill>
              </a:defRPr>
            </a:lvl4pPr>
            <a:lvl5pPr marL="2556846" indent="0" algn="ctr">
              <a:buNone/>
              <a:defRPr>
                <a:solidFill>
                  <a:schemeClr val="tx1">
                    <a:tint val="75000"/>
                  </a:schemeClr>
                </a:solidFill>
              </a:defRPr>
            </a:lvl5pPr>
            <a:lvl6pPr marL="3196054" indent="0" algn="ctr">
              <a:buNone/>
              <a:defRPr>
                <a:solidFill>
                  <a:schemeClr val="tx1">
                    <a:tint val="75000"/>
                  </a:schemeClr>
                </a:solidFill>
              </a:defRPr>
            </a:lvl6pPr>
            <a:lvl7pPr marL="3835269" indent="0" algn="ctr">
              <a:buNone/>
              <a:defRPr>
                <a:solidFill>
                  <a:schemeClr val="tx1">
                    <a:tint val="75000"/>
                  </a:schemeClr>
                </a:solidFill>
              </a:defRPr>
            </a:lvl7pPr>
            <a:lvl8pPr marL="4474477" indent="0" algn="ctr">
              <a:buNone/>
              <a:defRPr>
                <a:solidFill>
                  <a:schemeClr val="tx1">
                    <a:tint val="75000"/>
                  </a:schemeClr>
                </a:solidFill>
              </a:defRPr>
            </a:lvl8pPr>
            <a:lvl9pPr marL="511369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25/02/2022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25/02/2022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2059850" y="1748381"/>
            <a:ext cx="3742134" cy="37275771"/>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831772" y="1748381"/>
            <a:ext cx="11068050" cy="3727577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25/02/2022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25/02/2022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58429" y="8226228"/>
            <a:ext cx="8161020" cy="2542540"/>
          </a:xfrm>
        </p:spPr>
        <p:txBody>
          <a:bodyPr anchor="t"/>
          <a:lstStyle>
            <a:lvl1pPr algn="l">
              <a:defRPr sz="5600" b="1" cap="all"/>
            </a:lvl1pPr>
          </a:lstStyle>
          <a:p>
            <a:r>
              <a:rPr lang="fr-FR"/>
              <a:t>Cliquez pour modifier le style du titre</a:t>
            </a:r>
          </a:p>
        </p:txBody>
      </p:sp>
      <p:sp>
        <p:nvSpPr>
          <p:cNvPr id="3" name="Espace réservé du texte 2"/>
          <p:cNvSpPr>
            <a:spLocks noGrp="1"/>
          </p:cNvSpPr>
          <p:nvPr>
            <p:ph type="body" idx="1"/>
          </p:nvPr>
        </p:nvSpPr>
        <p:spPr>
          <a:xfrm>
            <a:off x="758429" y="5425867"/>
            <a:ext cx="8161020" cy="2800349"/>
          </a:xfrm>
        </p:spPr>
        <p:txBody>
          <a:bodyPr anchor="b"/>
          <a:lstStyle>
            <a:lvl1pPr marL="0" indent="0">
              <a:buNone/>
              <a:defRPr sz="2800">
                <a:solidFill>
                  <a:schemeClr val="tx1">
                    <a:tint val="75000"/>
                  </a:schemeClr>
                </a:solidFill>
              </a:defRPr>
            </a:lvl1pPr>
            <a:lvl2pPr marL="639214" indent="0">
              <a:buNone/>
              <a:defRPr sz="2500">
                <a:solidFill>
                  <a:schemeClr val="tx1">
                    <a:tint val="75000"/>
                  </a:schemeClr>
                </a:solidFill>
              </a:defRPr>
            </a:lvl2pPr>
            <a:lvl3pPr marL="1278423" indent="0">
              <a:buNone/>
              <a:defRPr sz="2200">
                <a:solidFill>
                  <a:schemeClr val="tx1">
                    <a:tint val="75000"/>
                  </a:schemeClr>
                </a:solidFill>
              </a:defRPr>
            </a:lvl3pPr>
            <a:lvl4pPr marL="1917632" indent="0">
              <a:buNone/>
              <a:defRPr sz="1900">
                <a:solidFill>
                  <a:schemeClr val="tx1">
                    <a:tint val="75000"/>
                  </a:schemeClr>
                </a:solidFill>
              </a:defRPr>
            </a:lvl4pPr>
            <a:lvl5pPr marL="2556846" indent="0">
              <a:buNone/>
              <a:defRPr sz="1900">
                <a:solidFill>
                  <a:schemeClr val="tx1">
                    <a:tint val="75000"/>
                  </a:schemeClr>
                </a:solidFill>
              </a:defRPr>
            </a:lvl5pPr>
            <a:lvl6pPr marL="3196054" indent="0">
              <a:buNone/>
              <a:defRPr sz="1900">
                <a:solidFill>
                  <a:schemeClr val="tx1">
                    <a:tint val="75000"/>
                  </a:schemeClr>
                </a:solidFill>
              </a:defRPr>
            </a:lvl6pPr>
            <a:lvl7pPr marL="3835269" indent="0">
              <a:buNone/>
              <a:defRPr sz="1900">
                <a:solidFill>
                  <a:schemeClr val="tx1">
                    <a:tint val="75000"/>
                  </a:schemeClr>
                </a:solidFill>
              </a:defRPr>
            </a:lvl7pPr>
            <a:lvl8pPr marL="4474477" indent="0">
              <a:buNone/>
              <a:defRPr sz="1900">
                <a:solidFill>
                  <a:schemeClr val="tx1">
                    <a:tint val="75000"/>
                  </a:schemeClr>
                </a:solidFill>
              </a:defRPr>
            </a:lvl8pPr>
            <a:lvl9pPr marL="5113690" indent="0">
              <a:buNone/>
              <a:defRPr sz="19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25/02/2022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831772" y="10193868"/>
            <a:ext cx="7404258" cy="2883027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8396050" y="10193868"/>
            <a:ext cx="7405925" cy="2883027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25/02/2022</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80060" y="512658"/>
            <a:ext cx="8641080" cy="21336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80060" y="2865544"/>
            <a:ext cx="4242198" cy="1194223"/>
          </a:xfrm>
        </p:spPr>
        <p:txBody>
          <a:bodyPr anchor="b"/>
          <a:lstStyle>
            <a:lvl1pPr marL="0" indent="0">
              <a:buNone/>
              <a:defRPr sz="3400" b="1"/>
            </a:lvl1pPr>
            <a:lvl2pPr marL="639214" indent="0">
              <a:buNone/>
              <a:defRPr sz="2800" b="1"/>
            </a:lvl2pPr>
            <a:lvl3pPr marL="1278423" indent="0">
              <a:buNone/>
              <a:defRPr sz="2500" b="1"/>
            </a:lvl3pPr>
            <a:lvl4pPr marL="1917632" indent="0">
              <a:buNone/>
              <a:defRPr sz="2200" b="1"/>
            </a:lvl4pPr>
            <a:lvl5pPr marL="2556846" indent="0">
              <a:buNone/>
              <a:defRPr sz="2200" b="1"/>
            </a:lvl5pPr>
            <a:lvl6pPr marL="3196054" indent="0">
              <a:buNone/>
              <a:defRPr sz="2200" b="1"/>
            </a:lvl6pPr>
            <a:lvl7pPr marL="3835269" indent="0">
              <a:buNone/>
              <a:defRPr sz="2200" b="1"/>
            </a:lvl7pPr>
            <a:lvl8pPr marL="4474477" indent="0">
              <a:buNone/>
              <a:defRPr sz="2200" b="1"/>
            </a:lvl8pPr>
            <a:lvl9pPr marL="5113690" indent="0">
              <a:buNone/>
              <a:defRPr sz="2200" b="1"/>
            </a:lvl9pPr>
          </a:lstStyle>
          <a:p>
            <a:pPr lvl="0"/>
            <a:r>
              <a:rPr lang="fr-FR"/>
              <a:t>Cliquez pour modifier les styles du texte du masque</a:t>
            </a:r>
          </a:p>
        </p:txBody>
      </p:sp>
      <p:sp>
        <p:nvSpPr>
          <p:cNvPr id="4" name="Espace réservé du contenu 3"/>
          <p:cNvSpPr>
            <a:spLocks noGrp="1"/>
          </p:cNvSpPr>
          <p:nvPr>
            <p:ph sz="half" idx="2"/>
          </p:nvPr>
        </p:nvSpPr>
        <p:spPr>
          <a:xfrm>
            <a:off x="480060" y="4059767"/>
            <a:ext cx="4242198"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877284" y="2865544"/>
            <a:ext cx="4243864" cy="1194223"/>
          </a:xfrm>
        </p:spPr>
        <p:txBody>
          <a:bodyPr anchor="b"/>
          <a:lstStyle>
            <a:lvl1pPr marL="0" indent="0">
              <a:buNone/>
              <a:defRPr sz="3400" b="1"/>
            </a:lvl1pPr>
            <a:lvl2pPr marL="639214" indent="0">
              <a:buNone/>
              <a:defRPr sz="2800" b="1"/>
            </a:lvl2pPr>
            <a:lvl3pPr marL="1278423" indent="0">
              <a:buNone/>
              <a:defRPr sz="2500" b="1"/>
            </a:lvl3pPr>
            <a:lvl4pPr marL="1917632" indent="0">
              <a:buNone/>
              <a:defRPr sz="2200" b="1"/>
            </a:lvl4pPr>
            <a:lvl5pPr marL="2556846" indent="0">
              <a:buNone/>
              <a:defRPr sz="2200" b="1"/>
            </a:lvl5pPr>
            <a:lvl6pPr marL="3196054" indent="0">
              <a:buNone/>
              <a:defRPr sz="2200" b="1"/>
            </a:lvl6pPr>
            <a:lvl7pPr marL="3835269" indent="0">
              <a:buNone/>
              <a:defRPr sz="2200" b="1"/>
            </a:lvl7pPr>
            <a:lvl8pPr marL="4474477" indent="0">
              <a:buNone/>
              <a:defRPr sz="2200" b="1"/>
            </a:lvl8pPr>
            <a:lvl9pPr marL="5113690" indent="0">
              <a:buNone/>
              <a:defRPr sz="2200" b="1"/>
            </a:lvl9pPr>
          </a:lstStyle>
          <a:p>
            <a:pPr lvl="0"/>
            <a:r>
              <a:rPr lang="fr-FR"/>
              <a:t>Cliquez pour modifier les styles du texte du masque</a:t>
            </a:r>
          </a:p>
        </p:txBody>
      </p:sp>
      <p:sp>
        <p:nvSpPr>
          <p:cNvPr id="6" name="Espace réservé du contenu 5"/>
          <p:cNvSpPr>
            <a:spLocks noGrp="1"/>
          </p:cNvSpPr>
          <p:nvPr>
            <p:ph sz="quarter" idx="4"/>
          </p:nvPr>
        </p:nvSpPr>
        <p:spPr>
          <a:xfrm>
            <a:off x="4877284" y="4059767"/>
            <a:ext cx="4243864"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25/02/2022</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25/02/2022</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25/02/2022</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80061" y="509694"/>
            <a:ext cx="3158729" cy="2169160"/>
          </a:xfrm>
        </p:spPr>
        <p:txBody>
          <a:bodyPr anchor="b"/>
          <a:lstStyle>
            <a:lvl1pPr algn="l">
              <a:defRPr sz="2800" b="1"/>
            </a:lvl1pPr>
          </a:lstStyle>
          <a:p>
            <a:r>
              <a:rPr lang="fr-FR"/>
              <a:t>Cliquez pour modifier le style du titre</a:t>
            </a:r>
          </a:p>
        </p:txBody>
      </p:sp>
      <p:sp>
        <p:nvSpPr>
          <p:cNvPr id="3" name="Espace réservé du contenu 2"/>
          <p:cNvSpPr>
            <a:spLocks noGrp="1"/>
          </p:cNvSpPr>
          <p:nvPr>
            <p:ph idx="1"/>
          </p:nvPr>
        </p:nvSpPr>
        <p:spPr>
          <a:xfrm>
            <a:off x="3753803" y="509696"/>
            <a:ext cx="5367338" cy="10925811"/>
          </a:xfrm>
        </p:spPr>
        <p:txBody>
          <a:bodyPr/>
          <a:lstStyle>
            <a:lvl1pPr>
              <a:defRPr sz="44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80061" y="2678856"/>
            <a:ext cx="3158729" cy="8756651"/>
          </a:xfrm>
        </p:spPr>
        <p:txBody>
          <a:bodyPr/>
          <a:lstStyle>
            <a:lvl1pPr marL="0" indent="0">
              <a:buNone/>
              <a:defRPr sz="1900"/>
            </a:lvl1pPr>
            <a:lvl2pPr marL="639214" indent="0">
              <a:buNone/>
              <a:defRPr sz="1700"/>
            </a:lvl2pPr>
            <a:lvl3pPr marL="1278423" indent="0">
              <a:buNone/>
              <a:defRPr sz="1400"/>
            </a:lvl3pPr>
            <a:lvl4pPr marL="1917632" indent="0">
              <a:buNone/>
              <a:defRPr sz="1200"/>
            </a:lvl4pPr>
            <a:lvl5pPr marL="2556846" indent="0">
              <a:buNone/>
              <a:defRPr sz="1200"/>
            </a:lvl5pPr>
            <a:lvl6pPr marL="3196054" indent="0">
              <a:buNone/>
              <a:defRPr sz="1200"/>
            </a:lvl6pPr>
            <a:lvl7pPr marL="3835269" indent="0">
              <a:buNone/>
              <a:defRPr sz="1200"/>
            </a:lvl7pPr>
            <a:lvl8pPr marL="4474477" indent="0">
              <a:buNone/>
              <a:defRPr sz="1200"/>
            </a:lvl8pPr>
            <a:lvl9pPr marL="5113690" indent="0">
              <a:buNone/>
              <a:defRPr sz="12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25/02/2022</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81902" y="8961121"/>
            <a:ext cx="5760720" cy="1057911"/>
          </a:xfrm>
        </p:spPr>
        <p:txBody>
          <a:bodyPr anchor="b"/>
          <a:lstStyle>
            <a:lvl1pPr algn="l">
              <a:defRPr sz="2800" b="1"/>
            </a:lvl1pPr>
          </a:lstStyle>
          <a:p>
            <a:r>
              <a:rPr lang="fr-FR"/>
              <a:t>Cliquez pour modifier le style du titre</a:t>
            </a:r>
          </a:p>
        </p:txBody>
      </p:sp>
      <p:sp>
        <p:nvSpPr>
          <p:cNvPr id="3" name="Espace réservé pour une image  2"/>
          <p:cNvSpPr>
            <a:spLocks noGrp="1"/>
          </p:cNvSpPr>
          <p:nvPr>
            <p:ph type="pic" idx="1"/>
          </p:nvPr>
        </p:nvSpPr>
        <p:spPr>
          <a:xfrm>
            <a:off x="1881902" y="1143847"/>
            <a:ext cx="5760720" cy="7680960"/>
          </a:xfrm>
        </p:spPr>
        <p:txBody>
          <a:bodyPr/>
          <a:lstStyle>
            <a:lvl1pPr marL="0" indent="0">
              <a:buNone/>
              <a:defRPr sz="4400"/>
            </a:lvl1pPr>
            <a:lvl2pPr marL="639214" indent="0">
              <a:buNone/>
              <a:defRPr sz="3900"/>
            </a:lvl2pPr>
            <a:lvl3pPr marL="1278423" indent="0">
              <a:buNone/>
              <a:defRPr sz="3400"/>
            </a:lvl3pPr>
            <a:lvl4pPr marL="1917632" indent="0">
              <a:buNone/>
              <a:defRPr sz="2800"/>
            </a:lvl4pPr>
            <a:lvl5pPr marL="2556846" indent="0">
              <a:buNone/>
              <a:defRPr sz="2800"/>
            </a:lvl5pPr>
            <a:lvl6pPr marL="3196054" indent="0">
              <a:buNone/>
              <a:defRPr sz="2800"/>
            </a:lvl6pPr>
            <a:lvl7pPr marL="3835269" indent="0">
              <a:buNone/>
              <a:defRPr sz="2800"/>
            </a:lvl7pPr>
            <a:lvl8pPr marL="4474477" indent="0">
              <a:buNone/>
              <a:defRPr sz="2800"/>
            </a:lvl8pPr>
            <a:lvl9pPr marL="5113690" indent="0">
              <a:buNone/>
              <a:defRPr sz="2800"/>
            </a:lvl9pPr>
          </a:lstStyle>
          <a:p>
            <a:endParaRPr lang="fr-FR" dirty="0"/>
          </a:p>
        </p:txBody>
      </p:sp>
      <p:sp>
        <p:nvSpPr>
          <p:cNvPr id="4" name="Espace réservé du texte 3"/>
          <p:cNvSpPr>
            <a:spLocks noGrp="1"/>
          </p:cNvSpPr>
          <p:nvPr>
            <p:ph type="body" sz="half" idx="2"/>
          </p:nvPr>
        </p:nvSpPr>
        <p:spPr>
          <a:xfrm>
            <a:off x="1881902" y="10019031"/>
            <a:ext cx="5760720" cy="1502409"/>
          </a:xfrm>
        </p:spPr>
        <p:txBody>
          <a:bodyPr/>
          <a:lstStyle>
            <a:lvl1pPr marL="0" indent="0">
              <a:buNone/>
              <a:defRPr sz="1900"/>
            </a:lvl1pPr>
            <a:lvl2pPr marL="639214" indent="0">
              <a:buNone/>
              <a:defRPr sz="1700"/>
            </a:lvl2pPr>
            <a:lvl3pPr marL="1278423" indent="0">
              <a:buNone/>
              <a:defRPr sz="1400"/>
            </a:lvl3pPr>
            <a:lvl4pPr marL="1917632" indent="0">
              <a:buNone/>
              <a:defRPr sz="1200"/>
            </a:lvl4pPr>
            <a:lvl5pPr marL="2556846" indent="0">
              <a:buNone/>
              <a:defRPr sz="1200"/>
            </a:lvl5pPr>
            <a:lvl6pPr marL="3196054" indent="0">
              <a:buNone/>
              <a:defRPr sz="1200"/>
            </a:lvl6pPr>
            <a:lvl7pPr marL="3835269" indent="0">
              <a:buNone/>
              <a:defRPr sz="1200"/>
            </a:lvl7pPr>
            <a:lvl8pPr marL="4474477" indent="0">
              <a:buNone/>
              <a:defRPr sz="1200"/>
            </a:lvl8pPr>
            <a:lvl9pPr marL="5113690" indent="0">
              <a:buNone/>
              <a:defRPr sz="12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25/02/2022</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80060" y="512658"/>
            <a:ext cx="8641080" cy="2133600"/>
          </a:xfrm>
          <a:prstGeom prst="rect">
            <a:avLst/>
          </a:prstGeom>
        </p:spPr>
        <p:txBody>
          <a:bodyPr vert="horz" lIns="127845" tIns="63923" rIns="127845" bIns="63923" rtlCol="0" anchor="ctr">
            <a:normAutofit/>
          </a:bodyPr>
          <a:lstStyle/>
          <a:p>
            <a:r>
              <a:rPr lang="fr-FR"/>
              <a:t>Cliquez pour modifier le style du titre</a:t>
            </a:r>
          </a:p>
        </p:txBody>
      </p:sp>
      <p:sp>
        <p:nvSpPr>
          <p:cNvPr id="3" name="Espace réservé du texte 2"/>
          <p:cNvSpPr>
            <a:spLocks noGrp="1"/>
          </p:cNvSpPr>
          <p:nvPr>
            <p:ph type="body" idx="1"/>
          </p:nvPr>
        </p:nvSpPr>
        <p:spPr>
          <a:xfrm>
            <a:off x="480060" y="2987054"/>
            <a:ext cx="8641080" cy="8448465"/>
          </a:xfrm>
          <a:prstGeom prst="rect">
            <a:avLst/>
          </a:prstGeom>
        </p:spPr>
        <p:txBody>
          <a:bodyPr vert="horz" lIns="127845" tIns="63923" rIns="127845" bIns="63923"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80060" y="11865201"/>
            <a:ext cx="2240280" cy="681567"/>
          </a:xfrm>
          <a:prstGeom prst="rect">
            <a:avLst/>
          </a:prstGeom>
        </p:spPr>
        <p:txBody>
          <a:bodyPr vert="horz" lIns="127845" tIns="63923" rIns="127845" bIns="63923" rtlCol="0" anchor="ctr"/>
          <a:lstStyle>
            <a:lvl1pPr algn="l">
              <a:defRPr sz="1700">
                <a:solidFill>
                  <a:schemeClr val="tx1">
                    <a:tint val="75000"/>
                  </a:schemeClr>
                </a:solidFill>
              </a:defRPr>
            </a:lvl1pPr>
          </a:lstStyle>
          <a:p>
            <a:fld id="{AA309A6D-C09C-4548-B29A-6CF363A7E532}" type="datetimeFigureOut">
              <a:rPr lang="fr-FR" smtClean="0"/>
              <a:pPr/>
              <a:t>25/02/2022</a:t>
            </a:fld>
            <a:endParaRPr lang="fr-BE" dirty="0"/>
          </a:p>
        </p:txBody>
      </p:sp>
      <p:sp>
        <p:nvSpPr>
          <p:cNvPr id="5" name="Espace réservé du pied de page 4"/>
          <p:cNvSpPr>
            <a:spLocks noGrp="1"/>
          </p:cNvSpPr>
          <p:nvPr>
            <p:ph type="ftr" sz="quarter" idx="3"/>
          </p:nvPr>
        </p:nvSpPr>
        <p:spPr>
          <a:xfrm>
            <a:off x="3280410" y="11865201"/>
            <a:ext cx="3040380" cy="681567"/>
          </a:xfrm>
          <a:prstGeom prst="rect">
            <a:avLst/>
          </a:prstGeom>
        </p:spPr>
        <p:txBody>
          <a:bodyPr vert="horz" lIns="127845" tIns="63923" rIns="127845" bIns="63923" rtlCol="0" anchor="ctr"/>
          <a:lstStyle>
            <a:lvl1pPr algn="ctr">
              <a:defRPr sz="17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6880860" y="11865201"/>
            <a:ext cx="2240280" cy="681567"/>
          </a:xfrm>
          <a:prstGeom prst="rect">
            <a:avLst/>
          </a:prstGeom>
        </p:spPr>
        <p:txBody>
          <a:bodyPr vert="horz" lIns="127845" tIns="63923" rIns="127845" bIns="63923" rtlCol="0" anchor="ctr"/>
          <a:lstStyle>
            <a:lvl1pPr algn="r">
              <a:defRPr sz="1700">
                <a:solidFill>
                  <a:schemeClr val="tx1">
                    <a:tint val="75000"/>
                  </a:schemeClr>
                </a:solidFill>
              </a:defRPr>
            </a:lvl1pPr>
          </a:lstStyle>
          <a:p>
            <a:fld id="{CF4668DC-857F-487D-BFFA-8C0CA5037977}" type="slidenum">
              <a:rPr lang="fr-BE" smtClean="0"/>
              <a:pPr/>
              <a:t>‹N°›</a:t>
            </a:fld>
            <a:endParaRPr lang="fr-BE"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1278423" rtl="0" eaLnBrk="1" latinLnBrk="0" hangingPunct="1">
        <a:spcBef>
          <a:spcPct val="0"/>
        </a:spcBef>
        <a:buNone/>
        <a:defRPr sz="6200" kern="1200">
          <a:solidFill>
            <a:schemeClr val="tx1"/>
          </a:solidFill>
          <a:latin typeface="+mj-lt"/>
          <a:ea typeface="+mj-ea"/>
          <a:cs typeface="+mj-cs"/>
        </a:defRPr>
      </a:lvl1pPr>
    </p:titleStyle>
    <p:bodyStyle>
      <a:lvl1pPr marL="479413" indent="-479413" algn="l" defTabSz="1278423" rtl="0" eaLnBrk="1" latinLnBrk="0" hangingPunct="1">
        <a:spcBef>
          <a:spcPct val="20000"/>
        </a:spcBef>
        <a:buFont typeface="Arial" pitchFamily="34" charset="0"/>
        <a:buChar char="•"/>
        <a:defRPr sz="4400" kern="1200">
          <a:solidFill>
            <a:schemeClr val="tx1"/>
          </a:solidFill>
          <a:latin typeface="+mn-lt"/>
          <a:ea typeface="+mn-ea"/>
          <a:cs typeface="+mn-cs"/>
        </a:defRPr>
      </a:lvl1pPr>
      <a:lvl2pPr marL="1038720" indent="-399505" algn="l" defTabSz="1278423"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598026" indent="-319603" algn="l" defTabSz="1278423"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37241" indent="-319603" algn="l" defTabSz="1278423"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76449" indent="-319603" algn="l" defTabSz="1278423"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15663" indent="-319603" algn="l" defTabSz="1278423"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54872" indent="-319603" algn="l" defTabSz="1278423"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794084" indent="-319603" algn="l" defTabSz="1278423"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33295" indent="-319603" algn="l" defTabSz="1278423"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fr-FR"/>
      </a:defPPr>
      <a:lvl1pPr marL="0" algn="l" defTabSz="1278423" rtl="0" eaLnBrk="1" latinLnBrk="0" hangingPunct="1">
        <a:defRPr sz="2500" kern="1200">
          <a:solidFill>
            <a:schemeClr val="tx1"/>
          </a:solidFill>
          <a:latin typeface="+mn-lt"/>
          <a:ea typeface="+mn-ea"/>
          <a:cs typeface="+mn-cs"/>
        </a:defRPr>
      </a:lvl1pPr>
      <a:lvl2pPr marL="639214" algn="l" defTabSz="1278423" rtl="0" eaLnBrk="1" latinLnBrk="0" hangingPunct="1">
        <a:defRPr sz="2500" kern="1200">
          <a:solidFill>
            <a:schemeClr val="tx1"/>
          </a:solidFill>
          <a:latin typeface="+mn-lt"/>
          <a:ea typeface="+mn-ea"/>
          <a:cs typeface="+mn-cs"/>
        </a:defRPr>
      </a:lvl2pPr>
      <a:lvl3pPr marL="1278423" algn="l" defTabSz="1278423" rtl="0" eaLnBrk="1" latinLnBrk="0" hangingPunct="1">
        <a:defRPr sz="2500" kern="1200">
          <a:solidFill>
            <a:schemeClr val="tx1"/>
          </a:solidFill>
          <a:latin typeface="+mn-lt"/>
          <a:ea typeface="+mn-ea"/>
          <a:cs typeface="+mn-cs"/>
        </a:defRPr>
      </a:lvl3pPr>
      <a:lvl4pPr marL="1917632" algn="l" defTabSz="1278423" rtl="0" eaLnBrk="1" latinLnBrk="0" hangingPunct="1">
        <a:defRPr sz="2500" kern="1200">
          <a:solidFill>
            <a:schemeClr val="tx1"/>
          </a:solidFill>
          <a:latin typeface="+mn-lt"/>
          <a:ea typeface="+mn-ea"/>
          <a:cs typeface="+mn-cs"/>
        </a:defRPr>
      </a:lvl4pPr>
      <a:lvl5pPr marL="2556846" algn="l" defTabSz="1278423" rtl="0" eaLnBrk="1" latinLnBrk="0" hangingPunct="1">
        <a:defRPr sz="2500" kern="1200">
          <a:solidFill>
            <a:schemeClr val="tx1"/>
          </a:solidFill>
          <a:latin typeface="+mn-lt"/>
          <a:ea typeface="+mn-ea"/>
          <a:cs typeface="+mn-cs"/>
        </a:defRPr>
      </a:lvl5pPr>
      <a:lvl6pPr marL="3196054" algn="l" defTabSz="1278423" rtl="0" eaLnBrk="1" latinLnBrk="0" hangingPunct="1">
        <a:defRPr sz="2500" kern="1200">
          <a:solidFill>
            <a:schemeClr val="tx1"/>
          </a:solidFill>
          <a:latin typeface="+mn-lt"/>
          <a:ea typeface="+mn-ea"/>
          <a:cs typeface="+mn-cs"/>
        </a:defRPr>
      </a:lvl6pPr>
      <a:lvl7pPr marL="3835269" algn="l" defTabSz="1278423" rtl="0" eaLnBrk="1" latinLnBrk="0" hangingPunct="1">
        <a:defRPr sz="2500" kern="1200">
          <a:solidFill>
            <a:schemeClr val="tx1"/>
          </a:solidFill>
          <a:latin typeface="+mn-lt"/>
          <a:ea typeface="+mn-ea"/>
          <a:cs typeface="+mn-cs"/>
        </a:defRPr>
      </a:lvl7pPr>
      <a:lvl8pPr marL="4474477" algn="l" defTabSz="1278423" rtl="0" eaLnBrk="1" latinLnBrk="0" hangingPunct="1">
        <a:defRPr sz="2500" kern="1200">
          <a:solidFill>
            <a:schemeClr val="tx1"/>
          </a:solidFill>
          <a:latin typeface="+mn-lt"/>
          <a:ea typeface="+mn-ea"/>
          <a:cs typeface="+mn-cs"/>
        </a:defRPr>
      </a:lvl8pPr>
      <a:lvl9pPr marL="5113690" algn="l" defTabSz="1278423"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xml" /><Relationship Id="rId1" Type="http://schemas.openxmlformats.org/officeDocument/2006/relationships/slideLayout" Target="../slideLayouts/slideLayout7.xml" /><Relationship Id="rId6" Type="http://schemas.openxmlformats.org/officeDocument/2006/relationships/hyperlink" Target="https://forms.gle/PFuGjsnHEsVCyE4n7" TargetMode="External" /><Relationship Id="rId5" Type="http://schemas.openxmlformats.org/officeDocument/2006/relationships/image" Target="../media/image3.png" /><Relationship Id="rId4"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648273"/>
            <a:ext cx="9601199" cy="5466908"/>
          </a:xfrm>
          <a:prstGeom prst="rect">
            <a:avLst/>
          </a:prstGeom>
        </p:spPr>
      </p:pic>
      <p:sp>
        <p:nvSpPr>
          <p:cNvPr id="5" name="Rectangle 4"/>
          <p:cNvSpPr/>
          <p:nvPr/>
        </p:nvSpPr>
        <p:spPr>
          <a:xfrm>
            <a:off x="-14092" y="10758518"/>
            <a:ext cx="9639228" cy="209648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38" name="AutoShape 2" descr="RÃ©sultat de recherche d'images pour &quot;facultÃ© de mÃ©decine de tunis&quot;"/>
          <p:cNvSpPr>
            <a:spLocks noChangeAspect="1" noChangeArrowheads="1"/>
          </p:cNvSpPr>
          <p:nvPr/>
        </p:nvSpPr>
        <p:spPr bwMode="auto">
          <a:xfrm>
            <a:off x="59267" y="-57072"/>
            <a:ext cx="116114" cy="120415"/>
          </a:xfrm>
          <a:prstGeom prst="rect">
            <a:avLst/>
          </a:prstGeom>
          <a:noFill/>
        </p:spPr>
        <p:txBody>
          <a:bodyPr vert="horz" wrap="square" lIns="35552" tIns="17776" rIns="35552" bIns="17776" numCol="1" anchor="t" anchorCtr="0" compatLnSpc="1">
            <a:prstTxWarp prst="textNoShape">
              <a:avLst/>
            </a:prstTxWarp>
          </a:bodyPr>
          <a:lstStyle/>
          <a:p>
            <a:endParaRPr lang="fr-FR"/>
          </a:p>
        </p:txBody>
      </p:sp>
      <p:sp>
        <p:nvSpPr>
          <p:cNvPr id="14340" name="AutoShape 4" descr="RÃ©sultat de recherche d'images pour &quot;facultÃ© de mÃ©decine de tunis&quot;"/>
          <p:cNvSpPr>
            <a:spLocks noChangeAspect="1" noChangeArrowheads="1"/>
          </p:cNvSpPr>
          <p:nvPr/>
        </p:nvSpPr>
        <p:spPr bwMode="auto">
          <a:xfrm>
            <a:off x="59267" y="-57072"/>
            <a:ext cx="116114" cy="120415"/>
          </a:xfrm>
          <a:prstGeom prst="rect">
            <a:avLst/>
          </a:prstGeom>
          <a:noFill/>
        </p:spPr>
        <p:txBody>
          <a:bodyPr vert="horz" wrap="square" lIns="35552" tIns="17776" rIns="35552" bIns="17776" numCol="1" anchor="t" anchorCtr="0" compatLnSpc="1">
            <a:prstTxWarp prst="textNoShape">
              <a:avLst/>
            </a:prstTxWarp>
          </a:bodyPr>
          <a:lstStyle/>
          <a:p>
            <a:endParaRPr lang="fr-FR"/>
          </a:p>
        </p:txBody>
      </p:sp>
      <p:sp>
        <p:nvSpPr>
          <p:cNvPr id="14342" name="AutoShape 6" descr="RÃ©sultat de recherche d'images pour &quot;facultÃ© de mÃ©decine de tunis&quot;"/>
          <p:cNvSpPr>
            <a:spLocks noChangeAspect="1" noChangeArrowheads="1"/>
          </p:cNvSpPr>
          <p:nvPr/>
        </p:nvSpPr>
        <p:spPr bwMode="auto">
          <a:xfrm>
            <a:off x="59267" y="-57072"/>
            <a:ext cx="116114" cy="120415"/>
          </a:xfrm>
          <a:prstGeom prst="rect">
            <a:avLst/>
          </a:prstGeom>
          <a:noFill/>
        </p:spPr>
        <p:txBody>
          <a:bodyPr vert="horz" wrap="square" lIns="35552" tIns="17776" rIns="35552" bIns="17776" numCol="1" anchor="t" anchorCtr="0" compatLnSpc="1">
            <a:prstTxWarp prst="textNoShape">
              <a:avLst/>
            </a:prstTxWarp>
          </a:bodyPr>
          <a:lstStyle/>
          <a:p>
            <a:endParaRPr lang="fr-FR"/>
          </a:p>
        </p:txBody>
      </p:sp>
      <p:pic>
        <p:nvPicPr>
          <p:cNvPr id="6" name="Image 5" descr="UTM.png"/>
          <p:cNvPicPr/>
          <p:nvPr/>
        </p:nvPicPr>
        <p:blipFill>
          <a:blip r:embed="rId4"/>
          <a:stretch>
            <a:fillRect/>
          </a:stretch>
        </p:blipFill>
        <p:spPr>
          <a:xfrm>
            <a:off x="7658120" y="185694"/>
            <a:ext cx="1462960" cy="1386377"/>
          </a:xfrm>
          <a:prstGeom prst="rect">
            <a:avLst/>
          </a:prstGeom>
        </p:spPr>
      </p:pic>
      <p:sp>
        <p:nvSpPr>
          <p:cNvPr id="9" name="Rectangle 8"/>
          <p:cNvSpPr/>
          <p:nvPr/>
        </p:nvSpPr>
        <p:spPr>
          <a:xfrm>
            <a:off x="175381" y="1799506"/>
            <a:ext cx="5220308" cy="4792455"/>
          </a:xfrm>
          <a:prstGeom prst="rect">
            <a:avLst/>
          </a:prstGeom>
        </p:spPr>
        <p:txBody>
          <a:bodyPr wrap="square" lIns="52187" tIns="26093" rIns="52187" bIns="26093">
            <a:spAutoFit/>
          </a:bodyPr>
          <a:lstStyle/>
          <a:p>
            <a:pPr algn="ctr">
              <a:spcBef>
                <a:spcPts val="600"/>
              </a:spcBef>
              <a:spcAft>
                <a:spcPts val="600"/>
              </a:spcAft>
            </a:pPr>
            <a:r>
              <a:rPr lang="fr-FR" sz="2400" b="0" i="0" dirty="0">
                <a:effectLst/>
                <a:latin typeface="tahoma" panose="020B0604030504040204" pitchFamily="34" charset="0"/>
              </a:rPr>
              <a:t>Dans le cadre de la Formation Transversale destinée aux étudiants du 3ème cycle des études médicales, la Faculté de Médecine de Tunis organise un cycle  de formation en analyse des données sur </a:t>
            </a:r>
            <a:r>
              <a:rPr lang="fr-FR" sz="2400" b="0" i="0">
                <a:effectLst/>
                <a:latin typeface="tahoma" panose="020B0604030504040204" pitchFamily="34" charset="0"/>
              </a:rPr>
              <a:t>SPSS qui sera </a:t>
            </a:r>
            <a:r>
              <a:rPr lang="fr-FR" sz="2400" b="0" i="0" dirty="0">
                <a:effectLst/>
                <a:latin typeface="tahoma" panose="020B0604030504040204" pitchFamily="34" charset="0"/>
              </a:rPr>
              <a:t>animé par Dr </a:t>
            </a:r>
            <a:r>
              <a:rPr lang="fr-FR" sz="2400" b="0" i="0" dirty="0" err="1">
                <a:effectLst/>
                <a:latin typeface="tahoma" panose="020B0604030504040204" pitchFamily="34" charset="0"/>
              </a:rPr>
              <a:t>Bellali</a:t>
            </a:r>
            <a:r>
              <a:rPr lang="fr-FR" sz="2400" b="0" i="0" dirty="0">
                <a:effectLst/>
                <a:latin typeface="tahoma" panose="020B0604030504040204" pitchFamily="34" charset="0"/>
              </a:rPr>
              <a:t> et </a:t>
            </a:r>
          </a:p>
          <a:p>
            <a:pPr algn="ctr">
              <a:spcBef>
                <a:spcPts val="600"/>
              </a:spcBef>
              <a:spcAft>
                <a:spcPts val="600"/>
              </a:spcAft>
            </a:pPr>
            <a:r>
              <a:rPr lang="fr-FR" sz="2400" b="0" i="0" dirty="0">
                <a:effectLst/>
                <a:latin typeface="tahoma" panose="020B0604030504040204" pitchFamily="34" charset="0"/>
              </a:rPr>
              <a:t>Dr </a:t>
            </a:r>
            <a:r>
              <a:rPr lang="fr-FR" sz="2400" b="0" i="0" dirty="0" err="1">
                <a:effectLst/>
                <a:latin typeface="tahoma" panose="020B0604030504040204" pitchFamily="34" charset="0"/>
              </a:rPr>
              <a:t>Nouira</a:t>
            </a:r>
            <a:r>
              <a:rPr lang="fr-FR" sz="2400" b="0" i="0" dirty="0">
                <a:effectLst/>
                <a:latin typeface="tahoma" panose="020B0604030504040204" pitchFamily="34" charset="0"/>
              </a:rPr>
              <a:t>. </a:t>
            </a:r>
          </a:p>
          <a:p>
            <a:pPr algn="ctr">
              <a:spcBef>
                <a:spcPts val="600"/>
              </a:spcBef>
              <a:spcAft>
                <a:spcPts val="600"/>
              </a:spcAft>
            </a:pPr>
            <a:r>
              <a:rPr lang="fr-FR" sz="2400" b="0" i="0" dirty="0">
                <a:effectLst/>
                <a:latin typeface="tahoma" panose="020B0604030504040204" pitchFamily="34" charset="0"/>
              </a:rPr>
              <a:t>Les candidats retenus assisteront </a:t>
            </a:r>
            <a:r>
              <a:rPr lang="fr-FR" sz="2400" b="1" i="0" dirty="0">
                <a:effectLst/>
                <a:latin typeface="tahoma" panose="020B0604030504040204" pitchFamily="34" charset="0"/>
              </a:rPr>
              <a:t>aux 6 séminaires </a:t>
            </a:r>
            <a:r>
              <a:rPr lang="fr-FR" sz="2400" b="0" i="0" dirty="0">
                <a:effectLst/>
                <a:latin typeface="tahoma" panose="020B0604030504040204" pitchFamily="34" charset="0"/>
              </a:rPr>
              <a:t>qui se dérouleront selon le planning suivant de 14 à 17h à la Médiathèque.</a:t>
            </a:r>
            <a:endParaRPr lang="fr-FR" sz="2400" b="1" dirty="0">
              <a:effectLst>
                <a:outerShdw blurRad="38100" dist="38100" dir="2700000" algn="tl">
                  <a:srgbClr val="000000">
                    <a:alpha val="43137"/>
                  </a:srgbClr>
                </a:outerShdw>
              </a:effectLst>
              <a:latin typeface="Gill Sans MT" pitchFamily="34" charset="0"/>
              <a:cs typeface="Arial" pitchFamily="34" charset="0"/>
            </a:endParaRPr>
          </a:p>
        </p:txBody>
      </p:sp>
      <p:pic>
        <p:nvPicPr>
          <p:cNvPr id="3" name="Image 2" descr="Une image contenant horloge, arrêt&#10;&#10;Description générée automatiquement">
            <a:extLst>
              <a:ext uri="{FF2B5EF4-FFF2-40B4-BE49-F238E27FC236}">
                <a16:creationId xmlns:a16="http://schemas.microsoft.com/office/drawing/2014/main" id="{9A8DB6B1-8D89-4136-BF81-7EC280763E4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44" y="84378"/>
            <a:ext cx="1475430" cy="1530076"/>
          </a:xfrm>
          <a:prstGeom prst="rect">
            <a:avLst/>
          </a:prstGeom>
        </p:spPr>
      </p:pic>
      <p:sp>
        <p:nvSpPr>
          <p:cNvPr id="14" name="Rectangle 13"/>
          <p:cNvSpPr/>
          <p:nvPr/>
        </p:nvSpPr>
        <p:spPr>
          <a:xfrm>
            <a:off x="-65538" y="6402033"/>
            <a:ext cx="9732274" cy="4031873"/>
          </a:xfrm>
          <a:prstGeom prst="rect">
            <a:avLst/>
          </a:prstGeom>
        </p:spPr>
        <p:txBody>
          <a:bodyPr wrap="square">
            <a:spAutoFit/>
          </a:bodyPr>
          <a:lstStyle/>
          <a:p>
            <a:pPr marL="72000">
              <a:lnSpc>
                <a:spcPct val="100000"/>
              </a:lnSpc>
              <a:spcBef>
                <a:spcPts val="600"/>
              </a:spcBef>
              <a:spcAft>
                <a:spcPts val="600"/>
              </a:spcAft>
              <a:tabLst>
                <a:tab pos="72000" algn="l"/>
              </a:tabLst>
            </a:pPr>
            <a:br>
              <a:rPr lang="fr-FR" sz="2000" dirty="0"/>
            </a:br>
            <a:br>
              <a:rPr lang="fr-FR" sz="2000" dirty="0"/>
            </a:br>
            <a:r>
              <a:rPr lang="fr-FR" sz="2400" b="0" i="0" dirty="0">
                <a:solidFill>
                  <a:srgbClr val="002060"/>
                </a:solidFill>
                <a:effectLst/>
                <a:latin typeface="Roboto" panose="02000000000000000000" pitchFamily="2" charset="0"/>
              </a:rPr>
              <a:t>-Séminaire </a:t>
            </a:r>
            <a:r>
              <a:rPr lang="fr-FR" sz="2400" dirty="0">
                <a:solidFill>
                  <a:srgbClr val="002060"/>
                </a:solidFill>
                <a:latin typeface="Roboto" panose="02000000000000000000" pitchFamily="2" charset="0"/>
              </a:rPr>
              <a:t>1 Mardi 1er Mars 2022:: </a:t>
            </a:r>
            <a:r>
              <a:rPr lang="fr-FR" sz="2400" b="0" i="0" dirty="0">
                <a:solidFill>
                  <a:srgbClr val="002060"/>
                </a:solidFill>
                <a:effectLst/>
                <a:latin typeface="Roboto" panose="02000000000000000000" pitchFamily="2" charset="0"/>
              </a:rPr>
              <a:t>Statistiques descriptives </a:t>
            </a:r>
            <a:br>
              <a:rPr lang="fr-FR" sz="2400" dirty="0">
                <a:solidFill>
                  <a:srgbClr val="002060"/>
                </a:solidFill>
              </a:rPr>
            </a:br>
            <a:r>
              <a:rPr lang="fr-FR" sz="2400" b="0" i="0" dirty="0">
                <a:solidFill>
                  <a:srgbClr val="002060"/>
                </a:solidFill>
                <a:effectLst/>
                <a:latin typeface="Roboto" panose="02000000000000000000" pitchFamily="2" charset="0"/>
              </a:rPr>
              <a:t>-Séminaire 2 </a:t>
            </a:r>
            <a:r>
              <a:rPr lang="fr-FR" sz="2400" dirty="0">
                <a:solidFill>
                  <a:srgbClr val="002060"/>
                </a:solidFill>
                <a:latin typeface="Roboto" panose="02000000000000000000" pitchFamily="2" charset="0"/>
              </a:rPr>
              <a:t>Jeudi  03 Mars  2022 : </a:t>
            </a:r>
            <a:r>
              <a:rPr lang="fr-FR" sz="2400" b="0" i="0" dirty="0">
                <a:solidFill>
                  <a:srgbClr val="002060"/>
                </a:solidFill>
                <a:effectLst/>
                <a:latin typeface="Roboto" panose="02000000000000000000" pitchFamily="2" charset="0"/>
              </a:rPr>
              <a:t>Principaux tests statistiques </a:t>
            </a:r>
            <a:br>
              <a:rPr lang="fr-FR" sz="2400" dirty="0">
                <a:solidFill>
                  <a:srgbClr val="002060"/>
                </a:solidFill>
              </a:rPr>
            </a:br>
            <a:r>
              <a:rPr lang="fr-FR" sz="2400" b="0" i="0" dirty="0">
                <a:solidFill>
                  <a:srgbClr val="002060"/>
                </a:solidFill>
                <a:effectLst/>
                <a:latin typeface="Roboto" panose="02000000000000000000" pitchFamily="2" charset="0"/>
              </a:rPr>
              <a:t>-Séminaire 3 </a:t>
            </a:r>
            <a:r>
              <a:rPr lang="fr-FR" sz="2400" dirty="0">
                <a:solidFill>
                  <a:srgbClr val="002060"/>
                </a:solidFill>
                <a:latin typeface="Roboto" panose="02000000000000000000" pitchFamily="2" charset="0"/>
              </a:rPr>
              <a:t> Lundi 14 Mars 2022: </a:t>
            </a:r>
            <a:r>
              <a:rPr lang="fr-FR" sz="2400" b="0" i="0" dirty="0">
                <a:solidFill>
                  <a:srgbClr val="002060"/>
                </a:solidFill>
                <a:effectLst/>
                <a:latin typeface="Roboto" panose="02000000000000000000" pitchFamily="2" charset="0"/>
              </a:rPr>
              <a:t>Stratégie d’analyse d’une étude</a:t>
            </a:r>
            <a:br>
              <a:rPr lang="fr-FR" sz="2400" dirty="0">
                <a:solidFill>
                  <a:srgbClr val="002060"/>
                </a:solidFill>
              </a:rPr>
            </a:br>
            <a:r>
              <a:rPr lang="fr-FR" sz="2400" b="0" i="0" dirty="0">
                <a:solidFill>
                  <a:srgbClr val="002060"/>
                </a:solidFill>
                <a:effectLst/>
                <a:latin typeface="Roboto" panose="02000000000000000000" pitchFamily="2" charset="0"/>
              </a:rPr>
              <a:t>épidémiologique</a:t>
            </a:r>
            <a:br>
              <a:rPr lang="fr-FR" sz="2400" dirty="0">
                <a:solidFill>
                  <a:srgbClr val="002060"/>
                </a:solidFill>
              </a:rPr>
            </a:br>
            <a:r>
              <a:rPr lang="fr-FR" sz="2400" b="0" i="0" dirty="0">
                <a:solidFill>
                  <a:srgbClr val="002060"/>
                </a:solidFill>
                <a:effectLst/>
                <a:latin typeface="Roboto" panose="02000000000000000000" pitchFamily="2" charset="0"/>
              </a:rPr>
              <a:t>-Séminaire </a:t>
            </a:r>
            <a:r>
              <a:rPr lang="fr-FR" sz="2400" dirty="0">
                <a:solidFill>
                  <a:srgbClr val="002060"/>
                </a:solidFill>
                <a:latin typeface="Roboto" panose="02000000000000000000" pitchFamily="2" charset="0"/>
              </a:rPr>
              <a:t>4 Mardi 15 Mars  2022 :</a:t>
            </a:r>
            <a:r>
              <a:rPr lang="fr-FR" sz="2400" b="0" i="0" dirty="0">
                <a:solidFill>
                  <a:srgbClr val="002060"/>
                </a:solidFill>
                <a:effectLst/>
                <a:latin typeface="Roboto" panose="02000000000000000000" pitchFamily="2" charset="0"/>
              </a:rPr>
              <a:t>Analyse multivariée : Régression logistique</a:t>
            </a:r>
            <a:br>
              <a:rPr lang="fr-FR" sz="2400" dirty="0">
                <a:solidFill>
                  <a:srgbClr val="002060"/>
                </a:solidFill>
              </a:rPr>
            </a:br>
            <a:r>
              <a:rPr lang="fr-FR" sz="2400" b="0" i="0" dirty="0">
                <a:solidFill>
                  <a:srgbClr val="002060"/>
                </a:solidFill>
                <a:effectLst/>
                <a:latin typeface="Roboto" panose="02000000000000000000" pitchFamily="2" charset="0"/>
              </a:rPr>
              <a:t>-Séminaire 5 </a:t>
            </a:r>
            <a:r>
              <a:rPr lang="fr-FR" sz="2400" dirty="0">
                <a:solidFill>
                  <a:srgbClr val="002060"/>
                </a:solidFill>
                <a:latin typeface="Roboto" panose="02000000000000000000" pitchFamily="2" charset="0"/>
              </a:rPr>
              <a:t>Mercredi 16 Mars 2022  </a:t>
            </a:r>
            <a:r>
              <a:rPr lang="fr-FR" sz="2400" b="0" i="0" dirty="0">
                <a:solidFill>
                  <a:srgbClr val="002060"/>
                </a:solidFill>
                <a:effectLst/>
                <a:latin typeface="Roboto" panose="02000000000000000000" pitchFamily="2" charset="0"/>
              </a:rPr>
              <a:t>:Analyse des données de survie</a:t>
            </a:r>
            <a:br>
              <a:rPr lang="fr-FR" sz="2400" dirty="0">
                <a:solidFill>
                  <a:srgbClr val="002060"/>
                </a:solidFill>
              </a:rPr>
            </a:br>
            <a:r>
              <a:rPr lang="fr-FR" sz="2400" b="0" i="0" dirty="0">
                <a:solidFill>
                  <a:srgbClr val="002060"/>
                </a:solidFill>
                <a:effectLst/>
                <a:latin typeface="Roboto" panose="02000000000000000000" pitchFamily="2" charset="0"/>
              </a:rPr>
              <a:t>-Séminaire 6 Vendredi</a:t>
            </a:r>
            <a:r>
              <a:rPr lang="fr-FR" sz="2400" dirty="0">
                <a:solidFill>
                  <a:srgbClr val="002060"/>
                </a:solidFill>
                <a:latin typeface="Roboto" panose="02000000000000000000" pitchFamily="2" charset="0"/>
              </a:rPr>
              <a:t> 18 Mars 2022 : </a:t>
            </a:r>
            <a:r>
              <a:rPr lang="fr-FR" sz="2400" b="0" i="0" dirty="0">
                <a:solidFill>
                  <a:srgbClr val="002060"/>
                </a:solidFill>
                <a:effectLst/>
                <a:latin typeface="Roboto" panose="02000000000000000000" pitchFamily="2" charset="0"/>
              </a:rPr>
              <a:t>Analyse des études d’évaluation des méthodes diagnostiques</a:t>
            </a:r>
            <a:endParaRPr lang="fr-FR" sz="2400" b="1" dirty="0">
              <a:solidFill>
                <a:srgbClr val="002060"/>
              </a:solidFill>
              <a:latin typeface="Gill Sans MT" pitchFamily="34" charset="0"/>
              <a:cs typeface="Arial" pitchFamily="34" charset="0"/>
            </a:endParaRPr>
          </a:p>
        </p:txBody>
      </p:sp>
      <p:sp>
        <p:nvSpPr>
          <p:cNvPr id="20" name="Rectangle 19"/>
          <p:cNvSpPr/>
          <p:nvPr/>
        </p:nvSpPr>
        <p:spPr>
          <a:xfrm>
            <a:off x="85692" y="10281181"/>
            <a:ext cx="9386886" cy="523220"/>
          </a:xfrm>
          <a:prstGeom prst="rect">
            <a:avLst/>
          </a:prstGeom>
        </p:spPr>
        <p:txBody>
          <a:bodyPr wrap="square">
            <a:spAutoFit/>
          </a:bodyPr>
          <a:lstStyle/>
          <a:p>
            <a:pPr marL="72000" algn="ctr">
              <a:lnSpc>
                <a:spcPct val="100000"/>
              </a:lnSpc>
              <a:spcBef>
                <a:spcPts val="600"/>
              </a:spcBef>
              <a:spcAft>
                <a:spcPts val="600"/>
              </a:spcAft>
              <a:tabLst>
                <a:tab pos="72000" algn="l"/>
              </a:tabLst>
            </a:pPr>
            <a:r>
              <a:rPr lang="fr-FR" sz="2800" b="1" dirty="0">
                <a:solidFill>
                  <a:srgbClr val="000066"/>
                </a:solidFill>
                <a:latin typeface="Gill Sans MT" pitchFamily="34" charset="0"/>
                <a:cs typeface="Arial" pitchFamily="34" charset="0"/>
              </a:rPr>
              <a:t> </a:t>
            </a:r>
            <a:endParaRPr lang="fr-FR" sz="100" b="1" dirty="0">
              <a:solidFill>
                <a:srgbClr val="000066"/>
              </a:solidFill>
              <a:latin typeface="Gill Sans MT" pitchFamily="34" charset="0"/>
              <a:cs typeface="Arial" pitchFamily="34" charset="0"/>
            </a:endParaRPr>
          </a:p>
        </p:txBody>
      </p:sp>
      <p:sp>
        <p:nvSpPr>
          <p:cNvPr id="2" name="Rectangle 1">
            <a:extLst>
              <a:ext uri="{FF2B5EF4-FFF2-40B4-BE49-F238E27FC236}">
                <a16:creationId xmlns:a16="http://schemas.microsoft.com/office/drawing/2014/main" id="{F8C88C22-4CF5-4CE9-B4CF-2C918F7E6FBB}"/>
              </a:ext>
            </a:extLst>
          </p:cNvPr>
          <p:cNvSpPr>
            <a:spLocks noChangeArrowheads="1"/>
          </p:cNvSpPr>
          <p:nvPr/>
        </p:nvSpPr>
        <p:spPr bwMode="auto">
          <a:xfrm>
            <a:off x="-31292" y="11352439"/>
            <a:ext cx="9797875" cy="830997"/>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effectLst/>
                <a:latin typeface="Tahoma" panose="020B0604030504040204" pitchFamily="34" charset="0"/>
                <a:cs typeface="Arial" panose="020B0604020202020204" pitchFamily="34" charset="0"/>
              </a:rPr>
              <a:t>Les places sont limitées à 25.</a:t>
            </a:r>
            <a:endParaRPr kumimoji="0" lang="fr-FR" altLang="fr-FR" sz="2400" b="1" i="0" u="none" strike="noStrike" cap="none" normalizeH="0" baseline="0" dirty="0">
              <a:ln>
                <a:noFill/>
              </a:ln>
              <a:effectLst/>
            </a:endParaRPr>
          </a:p>
          <a:p>
            <a:pPr lvl="0" defTabSz="914400"/>
            <a:r>
              <a:rPr kumimoji="0" lang="fr-FR" altLang="fr-FR" sz="2400" b="1" i="0" u="none" strike="noStrike" cap="none" normalizeH="0" baseline="0" dirty="0">
                <a:ln>
                  <a:noFill/>
                </a:ln>
                <a:effectLst/>
                <a:latin typeface="Tahoma" panose="020B0604030504040204" pitchFamily="34" charset="0"/>
                <a:cs typeface="Arial" panose="020B0604020202020204" pitchFamily="34" charset="0"/>
              </a:rPr>
              <a:t>Lien pour l'</a:t>
            </a:r>
            <a:r>
              <a:rPr kumimoji="0" lang="fr-FR" altLang="fr-FR" sz="2400" b="1" i="0" u="none" strike="noStrike" cap="none" normalizeH="0" baseline="0" dirty="0" err="1">
                <a:ln>
                  <a:noFill/>
                </a:ln>
                <a:effectLst/>
                <a:latin typeface="Tahoma" panose="020B0604030504040204" pitchFamily="34" charset="0"/>
                <a:cs typeface="Arial" panose="020B0604020202020204" pitchFamily="34" charset="0"/>
              </a:rPr>
              <a:t>inscription</a:t>
            </a:r>
            <a:r>
              <a:rPr lang="fr-FR" altLang="fr-FR" sz="2400" b="1" dirty="0" err="1">
                <a:latin typeface="Tahoma" panose="020B0604030504040204" pitchFamily="34" charset="0"/>
                <a:cs typeface="Arial" panose="020B0604020202020204" pitchFamily="34" charset="0"/>
              </a:rPr>
              <a:t>:</a:t>
            </a:r>
            <a:r>
              <a:rPr lang="fr-FR" altLang="fr-FR" sz="2400" b="1" dirty="0" err="1">
                <a:latin typeface="Tahoma" panose="020B060403050404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a:t>
            </a:r>
            <a:r>
              <a:rPr lang="fr-FR" altLang="fr-FR" sz="2400" b="1" dirty="0">
                <a:latin typeface="Tahoma" panose="020B060403050404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a:t>
            </a:r>
            <a:r>
              <a:rPr lang="fr-FR" altLang="fr-FR" sz="2400" b="1" dirty="0" err="1">
                <a:latin typeface="Tahoma" panose="020B060403050404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forms.gle</a:t>
            </a:r>
            <a:r>
              <a:rPr lang="fr-FR" altLang="fr-FR" sz="2400" b="1" dirty="0">
                <a:latin typeface="Tahoma" panose="020B060403050404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/PFuGjsnHEsVCyE4n7</a:t>
            </a:r>
            <a:endParaRPr kumimoji="0" lang="fr-FR" altLang="fr-FR" sz="2400" b="1" i="0" u="none" strike="noStrike" cap="none" normalizeH="0" baseline="0" dirty="0">
              <a:ln>
                <a:noFill/>
              </a:ln>
              <a:effectLst/>
              <a:latin typeface="Arial" panose="020B0604020202020204"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6966</TotalTime>
  <Words>169</Words>
  <Application>Microsoft Office PowerPoint</Application>
  <PresentationFormat>A3 (297 x 420 mm)</PresentationFormat>
  <Paragraphs>8</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syrine BELLAKHAL</dc:creator>
  <cp:lastModifiedBy>Utilisateur inconnu</cp:lastModifiedBy>
  <cp:revision>76</cp:revision>
  <dcterms:created xsi:type="dcterms:W3CDTF">2018-06-07T19:55:21Z</dcterms:created>
  <dcterms:modified xsi:type="dcterms:W3CDTF">2022-02-25T06:01:32Z</dcterms:modified>
</cp:coreProperties>
</file>